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31"/>
  </p:notesMasterIdLst>
  <p:sldIdLst>
    <p:sldId id="281" r:id="rId2"/>
    <p:sldId id="279" r:id="rId3"/>
    <p:sldId id="257" r:id="rId4"/>
    <p:sldId id="267" r:id="rId5"/>
    <p:sldId id="268" r:id="rId6"/>
    <p:sldId id="280" r:id="rId7"/>
    <p:sldId id="266" r:id="rId8"/>
    <p:sldId id="269" r:id="rId9"/>
    <p:sldId id="275" r:id="rId10"/>
    <p:sldId id="272" r:id="rId11"/>
    <p:sldId id="273" r:id="rId12"/>
    <p:sldId id="274" r:id="rId13"/>
    <p:sldId id="276" r:id="rId14"/>
    <p:sldId id="277" r:id="rId15"/>
    <p:sldId id="260" r:id="rId16"/>
    <p:sldId id="295" r:id="rId17"/>
    <p:sldId id="288" r:id="rId18"/>
    <p:sldId id="299" r:id="rId19"/>
    <p:sldId id="287" r:id="rId20"/>
    <p:sldId id="286" r:id="rId21"/>
    <p:sldId id="289" r:id="rId22"/>
    <p:sldId id="291" r:id="rId23"/>
    <p:sldId id="293" r:id="rId24"/>
    <p:sldId id="296" r:id="rId25"/>
    <p:sldId id="262" r:id="rId26"/>
    <p:sldId id="294" r:id="rId27"/>
    <p:sldId id="270" r:id="rId28"/>
    <p:sldId id="265" r:id="rId29"/>
    <p:sldId id="26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40C"/>
    <a:srgbClr val="FFCC00"/>
    <a:srgbClr val="D7D200"/>
    <a:srgbClr val="DB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94660"/>
  </p:normalViewPr>
  <p:slideViewPr>
    <p:cSldViewPr snapToGrid="0">
      <p:cViewPr varScale="1">
        <p:scale>
          <a:sx n="67" d="100"/>
          <a:sy n="67" d="100"/>
        </p:scale>
        <p:origin x="75" y="2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05007-7203-460F-8F11-5F564FBE967F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8575-F5CA-42C7-9353-772C3BB89B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261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8575-F5CA-42C7-9353-772C3BB89BA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09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8575-F5CA-42C7-9353-772C3BB89BA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47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DC442-D5E1-36C2-F659-09F16CA00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4F6E8-6236-D8D8-E1CA-0DC75B7A0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034DE-A9FE-9158-F3F7-0E1D335B9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815D0-2F73-34C9-CF73-646462419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8575-F5CA-42C7-9353-772C3BB89BA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17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82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761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76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53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66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6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180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09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76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0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02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7BBA2-1977-4DFA-B56B-4472C28BA218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0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23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microsoft.com/office/2017/06/relationships/model3d" Target="../media/model3d2.glb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17/06/relationships/model3d" Target="../media/model3d1.glb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5313A-DCE8-6FB8-A518-A98B717C9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A41CC0-1170-6089-CFAA-8BCEF7E0E366}"/>
              </a:ext>
            </a:extLst>
          </p:cNvPr>
          <p:cNvSpPr txBox="1"/>
          <p:nvPr/>
        </p:nvSpPr>
        <p:spPr>
          <a:xfrm>
            <a:off x="1480456" y="456272"/>
            <a:ext cx="886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noProof="0" dirty="0" err="1">
                <a:latin typeface="Times New Roman" panose="02020603050405020304" pitchFamily="18" charset="0"/>
                <a:ea typeface="Cascadia Mono SemiBold" panose="020B0609020000020004" pitchFamily="49" charset="0"/>
                <a:cs typeface="Times New Roman" panose="02020603050405020304" pitchFamily="18" charset="0"/>
              </a:rPr>
              <a:t>MeshCoder</a:t>
            </a:r>
            <a:r>
              <a:rPr lang="en-US" sz="3600" b="1" noProof="0" dirty="0">
                <a:latin typeface="Times New Roman" panose="02020603050405020304" pitchFamily="18" charset="0"/>
                <a:ea typeface="Cascadia Mono SemiBold" panose="020B0609020000020004" pitchFamily="49" charset="0"/>
                <a:cs typeface="Times New Roman" panose="02020603050405020304" pitchFamily="18" charset="0"/>
              </a:rPr>
              <a:t>: LLM-Powered Structured Mesh Code Generation from Point Clouds</a:t>
            </a:r>
            <a:endParaRPr lang="en-US" sz="36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EF1D0B-0673-4577-FF59-4BEF78800244}"/>
              </a:ext>
            </a:extLst>
          </p:cNvPr>
          <p:cNvSpPr txBox="1"/>
          <p:nvPr/>
        </p:nvSpPr>
        <p:spPr>
          <a:xfrm>
            <a:off x="2255518" y="2027299"/>
            <a:ext cx="8217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br>
              <a:rPr lang="en-US" noProof="0" dirty="0"/>
            </a:br>
            <a:r>
              <a:rPr lang="en-US" b="0" i="0" baseline="30000" noProof="0" dirty="0">
                <a:effectLst/>
                <a:latin typeface="Google Sans"/>
              </a:rPr>
              <a:t>1</a:t>
            </a:r>
            <a:r>
              <a:rPr lang="en-US" b="0" i="0" noProof="0" dirty="0">
                <a:effectLst/>
                <a:latin typeface="Google Sans"/>
              </a:rPr>
              <a:t>Shanghai AI Lab    </a:t>
            </a:r>
            <a:r>
              <a:rPr lang="en-US" b="0" i="0" baseline="30000" noProof="0" dirty="0">
                <a:effectLst/>
                <a:latin typeface="Google Sans"/>
              </a:rPr>
              <a:t>2</a:t>
            </a:r>
            <a:r>
              <a:rPr lang="en-US" b="0" i="0" noProof="0" dirty="0">
                <a:effectLst/>
                <a:latin typeface="Google Sans"/>
              </a:rPr>
              <a:t>Tsinghua University    </a:t>
            </a:r>
            <a:r>
              <a:rPr lang="en-US" baseline="30000" dirty="0">
                <a:latin typeface="Google Sans"/>
              </a:rPr>
              <a:t> 3</a:t>
            </a:r>
            <a:r>
              <a:rPr lang="en-US" dirty="0">
                <a:latin typeface="Google Sans"/>
              </a:rPr>
              <a:t>The University of Hong Kong</a:t>
            </a:r>
          </a:p>
          <a:p>
            <a:pPr algn="ctr">
              <a:buNone/>
            </a:pPr>
            <a:r>
              <a:rPr lang="en-US" b="0" i="0" baseline="30000" noProof="0" dirty="0">
                <a:effectLst/>
                <a:latin typeface="Google Sans"/>
              </a:rPr>
              <a:t>4</a:t>
            </a:r>
            <a:r>
              <a:rPr lang="en-US" b="0" i="0" noProof="0" dirty="0">
                <a:effectLst/>
                <a:latin typeface="Google Sans"/>
              </a:rPr>
              <a:t>Harbin Institute of Technology   </a:t>
            </a:r>
            <a:r>
              <a:rPr lang="en-US" baseline="30000" dirty="0">
                <a:latin typeface="Google Sans"/>
              </a:rPr>
              <a:t>5</a:t>
            </a:r>
            <a:r>
              <a:rPr lang="en-US" b="0" i="0" noProof="0" dirty="0">
                <a:effectLst/>
                <a:latin typeface="Google Sans"/>
              </a:rPr>
              <a:t>Beijing Institute of Technology    </a:t>
            </a:r>
            <a:r>
              <a:rPr lang="en-US" baseline="30000" dirty="0">
                <a:latin typeface="Google Sans"/>
              </a:rPr>
              <a:t>6</a:t>
            </a:r>
            <a:r>
              <a:rPr lang="en-US" b="0" i="0" noProof="0" dirty="0">
                <a:effectLst/>
                <a:latin typeface="Google Sans"/>
              </a:rPr>
              <a:t>HKUST(GZ)  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70BCD4-E02B-46D9-D625-26D513064EF1}"/>
              </a:ext>
            </a:extLst>
          </p:cNvPr>
          <p:cNvSpPr txBox="1"/>
          <p:nvPr/>
        </p:nvSpPr>
        <p:spPr>
          <a:xfrm>
            <a:off x="1425853" y="1644779"/>
            <a:ext cx="10089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Bingquan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Dai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1,2*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Li Ray Luo</a:t>
            </a:r>
            <a:r>
              <a:rPr lang="en-US" sz="16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1, 3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, Q</a:t>
            </a: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ihong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Tang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1,</a:t>
            </a:r>
            <a:r>
              <a:rPr lang="en-US" sz="16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Jie Wang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1,5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Xinyu Lian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Hao Xu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1,6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Minghan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Qin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</a:t>
            </a: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Xudong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Xu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Bo Dai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1,3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</a:t>
            </a: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Haoqian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Wang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2†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</a:t>
            </a: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Zhaoyang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Lyu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1†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</a:t>
            </a: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Jiangmiao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Pang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2" name="meshcoder">
            <a:hlinkClick r:id="" action="ppaction://media"/>
            <a:extLst>
              <a:ext uri="{FF2B5EF4-FFF2-40B4-BE49-F238E27FC236}">
                <a16:creationId xmlns:a16="http://schemas.microsoft.com/office/drawing/2014/main" id="{5E878F11-BB3B-AED4-F186-0E8C735F1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8427" y="2903764"/>
            <a:ext cx="7029752" cy="39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6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70B79-C18E-CF5B-5A83-24543FD7C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8A448C-4692-9D00-0F12-681455A1D30E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 1">
            <a:extLst>
              <a:ext uri="{FF2B5EF4-FFF2-40B4-BE49-F238E27FC236}">
                <a16:creationId xmlns:a16="http://schemas.microsoft.com/office/drawing/2014/main" id="{3B9144BF-97AF-D78E-98F2-B448001AEBA8}"/>
              </a:ext>
            </a:extLst>
          </p:cNvPr>
          <p:cNvSpPr/>
          <p:nvPr/>
        </p:nvSpPr>
        <p:spPr>
          <a:xfrm>
            <a:off x="208187" y="1442856"/>
            <a:ext cx="8515635" cy="8280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p 1">
            <a:extLst>
              <a:ext uri="{FF2B5EF4-FFF2-40B4-BE49-F238E27FC236}">
                <a16:creationId xmlns:a16="http://schemas.microsoft.com/office/drawing/2014/main" id="{7188B73F-EBD9-F978-5B8B-574736A40D71}"/>
              </a:ext>
            </a:extLst>
          </p:cNvPr>
          <p:cNvSpPr txBox="1"/>
          <p:nvPr/>
        </p:nvSpPr>
        <p:spPr>
          <a:xfrm>
            <a:off x="542511" y="1688808"/>
            <a:ext cx="3027782" cy="24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11" name="code 1">
            <a:extLst>
              <a:ext uri="{FF2B5EF4-FFF2-40B4-BE49-F238E27FC236}">
                <a16:creationId xmlns:a16="http://schemas.microsoft.com/office/drawing/2014/main" id="{A2E7B4DF-2920-9B68-50E0-2CADE31E17B0}"/>
              </a:ext>
            </a:extLst>
          </p:cNvPr>
          <p:cNvSpPr txBox="1"/>
          <p:nvPr/>
        </p:nvSpPr>
        <p:spPr>
          <a:xfrm>
            <a:off x="2954661" y="1664382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429E6-E293-1FE2-C44F-8E377F657A0E}"/>
              </a:ext>
            </a:extLst>
          </p:cNvPr>
          <p:cNvSpPr txBox="1"/>
          <p:nvPr/>
        </p:nvSpPr>
        <p:spPr>
          <a:xfrm>
            <a:off x="355898" y="1092491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A95C37-95AA-E7C6-4907-121C94727369}"/>
              </a:ext>
            </a:extLst>
          </p:cNvPr>
          <p:cNvSpPr txBox="1"/>
          <p:nvPr/>
        </p:nvSpPr>
        <p:spPr>
          <a:xfrm>
            <a:off x="3023634" y="1090270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p:sp>
        <p:nvSpPr>
          <p:cNvPr id="23" name="rec 2">
            <a:extLst>
              <a:ext uri="{FF2B5EF4-FFF2-40B4-BE49-F238E27FC236}">
                <a16:creationId xmlns:a16="http://schemas.microsoft.com/office/drawing/2014/main" id="{171EC663-30E5-A34A-79F3-5D51030CDEE9}"/>
              </a:ext>
            </a:extLst>
          </p:cNvPr>
          <p:cNvSpPr/>
          <p:nvPr/>
        </p:nvSpPr>
        <p:spPr>
          <a:xfrm>
            <a:off x="190556" y="2355117"/>
            <a:ext cx="8523691" cy="11326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p 2">
            <a:extLst>
              <a:ext uri="{FF2B5EF4-FFF2-40B4-BE49-F238E27FC236}">
                <a16:creationId xmlns:a16="http://schemas.microsoft.com/office/drawing/2014/main" id="{20A5349B-D1E8-FF24-6C5A-F28954A4E31C}"/>
              </a:ext>
            </a:extLst>
          </p:cNvPr>
          <p:cNvSpPr txBox="1"/>
          <p:nvPr/>
        </p:nvSpPr>
        <p:spPr>
          <a:xfrm>
            <a:off x="279127" y="2740120"/>
            <a:ext cx="27224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Sweep / Translation</a:t>
            </a:r>
          </a:p>
        </p:txBody>
      </p:sp>
      <p:sp>
        <p:nvSpPr>
          <p:cNvPr id="25" name="code 2">
            <a:extLst>
              <a:ext uri="{FF2B5EF4-FFF2-40B4-BE49-F238E27FC236}">
                <a16:creationId xmlns:a16="http://schemas.microsoft.com/office/drawing/2014/main" id="{1360433D-19ED-768C-BCBC-A9D4A4243D97}"/>
              </a:ext>
            </a:extLst>
          </p:cNvPr>
          <p:cNvSpPr txBox="1"/>
          <p:nvPr/>
        </p:nvSpPr>
        <p:spPr>
          <a:xfrm>
            <a:off x="3001543" y="2713301"/>
            <a:ext cx="5909761" cy="35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sweep</a:t>
            </a:r>
            <a:r>
              <a:rPr lang="en-US" dirty="0"/>
              <a:t>(profile=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bezier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path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curve_spine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caps=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'both'</a:t>
            </a:r>
            <a:r>
              <a:rPr lang="en-US" dirty="0"/>
              <a:t>)</a:t>
            </a:r>
          </a:p>
        </p:txBody>
      </p:sp>
      <p:sp>
        <p:nvSpPr>
          <p:cNvPr id="29" name="op 3">
            <a:extLst>
              <a:ext uri="{FF2B5EF4-FFF2-40B4-BE49-F238E27FC236}">
                <a16:creationId xmlns:a16="http://schemas.microsoft.com/office/drawing/2014/main" id="{C8F71EB0-8C72-5DF9-5F25-16DAE91E4B98}"/>
              </a:ext>
            </a:extLst>
          </p:cNvPr>
          <p:cNvSpPr txBox="1"/>
          <p:nvPr/>
        </p:nvSpPr>
        <p:spPr>
          <a:xfrm>
            <a:off x="408548" y="3859602"/>
            <a:ext cx="3055869" cy="2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Boolean</a:t>
            </a:r>
            <a:endParaRPr lang="en-US" sz="24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2" name="code 3">
            <a:extLst>
              <a:ext uri="{FF2B5EF4-FFF2-40B4-BE49-F238E27FC236}">
                <a16:creationId xmlns:a16="http://schemas.microsoft.com/office/drawing/2014/main" id="{9F5BED24-F294-E7FA-83D2-1A9E5C708C95}"/>
              </a:ext>
            </a:extLst>
          </p:cNvPr>
          <p:cNvSpPr txBox="1"/>
          <p:nvPr/>
        </p:nvSpPr>
        <p:spPr>
          <a:xfrm>
            <a:off x="3001543" y="3865342"/>
            <a:ext cx="7630732" cy="31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/>
              <a:t>(A=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B=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'sphere'</a:t>
            </a:r>
            <a:r>
              <a:rPr lang="en-US" dirty="0"/>
              <a:t>, op=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'difference'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 2" descr="Light Gray Cylinder">
                <a:extLst>
                  <a:ext uri="{FF2B5EF4-FFF2-40B4-BE49-F238E27FC236}">
                    <a16:creationId xmlns:a16="http://schemas.microsoft.com/office/drawing/2014/main" id="{D4983726-FF06-B309-4D10-F61FD2D88E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8266631"/>
                  </p:ext>
                </p:extLst>
              </p:nvPr>
            </p:nvGraphicFramePr>
            <p:xfrm>
              <a:off x="9754543" y="2270947"/>
              <a:ext cx="913102" cy="14151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3102" cy="1415192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288691" ay="-146543" az="-106905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 2" descr="Light Gray Cylinder">
                <a:extLst>
                  <a:ext uri="{FF2B5EF4-FFF2-40B4-BE49-F238E27FC236}">
                    <a16:creationId xmlns:a16="http://schemas.microsoft.com/office/drawing/2014/main" id="{D4983726-FF06-B309-4D10-F61FD2D88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4543" y="2270947"/>
                <a:ext cx="913102" cy="1415192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0AD3CECB-4E89-165B-2541-AF5F10099FCB}"/>
              </a:ext>
            </a:extLst>
          </p:cNvPr>
          <p:cNvSpPr/>
          <p:nvPr/>
        </p:nvSpPr>
        <p:spPr>
          <a:xfrm>
            <a:off x="9801695" y="2330887"/>
            <a:ext cx="773753" cy="17480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2181472-0ECB-5BAA-CD79-BE2C830124BD}"/>
              </a:ext>
            </a:extLst>
          </p:cNvPr>
          <p:cNvCxnSpPr>
            <a:cxnSpLocks/>
          </p:cNvCxnSpPr>
          <p:nvPr/>
        </p:nvCxnSpPr>
        <p:spPr>
          <a:xfrm>
            <a:off x="10188572" y="2444165"/>
            <a:ext cx="22523" cy="104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65FE4474-8A74-CED1-22B6-227E3451A6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36302" y="1523820"/>
              <a:ext cx="707800" cy="7078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07800" cy="70780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33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65FE4474-8A74-CED1-22B6-227E3451A6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6302" y="1523820"/>
                <a:ext cx="707800" cy="707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9BBFD041-871B-0525-745C-9418D4891E6D}"/>
              </a:ext>
            </a:extLst>
          </p:cNvPr>
          <p:cNvSpPr txBox="1">
            <a:spLocks/>
          </p:cNvSpPr>
          <p:nvPr/>
        </p:nvSpPr>
        <p:spPr>
          <a:xfrm>
            <a:off x="259701" y="97901"/>
            <a:ext cx="8137850" cy="83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63518-9B3C-3CA8-9FA0-72C5B059ED5D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36348-FA2A-7251-093B-6847837B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89" y="4436223"/>
            <a:ext cx="8201706" cy="21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9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82E9C-4436-CAE8-1588-E128719C9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214CC95-AEFB-01C7-8A4E-E06C4E6F9411}"/>
              </a:ext>
            </a:extLst>
          </p:cNvPr>
          <p:cNvSpPr/>
          <p:nvPr/>
        </p:nvSpPr>
        <p:spPr>
          <a:xfrm>
            <a:off x="10107308" y="5723070"/>
            <a:ext cx="443703" cy="2188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ctagon 18">
            <a:extLst>
              <a:ext uri="{FF2B5EF4-FFF2-40B4-BE49-F238E27FC236}">
                <a16:creationId xmlns:a16="http://schemas.microsoft.com/office/drawing/2014/main" id="{F269EB80-7718-92DC-3130-C3BE647ABDB0}"/>
              </a:ext>
            </a:extLst>
          </p:cNvPr>
          <p:cNvSpPr/>
          <p:nvPr/>
        </p:nvSpPr>
        <p:spPr>
          <a:xfrm>
            <a:off x="9938417" y="5139468"/>
            <a:ext cx="763944" cy="517860"/>
          </a:xfrm>
          <a:prstGeom prst="octago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ctagon 17">
            <a:extLst>
              <a:ext uri="{FF2B5EF4-FFF2-40B4-BE49-F238E27FC236}">
                <a16:creationId xmlns:a16="http://schemas.microsoft.com/office/drawing/2014/main" id="{844ED8CA-B9D7-4B93-A03B-8771A4FBC0C3}"/>
              </a:ext>
            </a:extLst>
          </p:cNvPr>
          <p:cNvSpPr/>
          <p:nvPr/>
        </p:nvSpPr>
        <p:spPr>
          <a:xfrm>
            <a:off x="9948652" y="4790295"/>
            <a:ext cx="763944" cy="489402"/>
          </a:xfrm>
          <a:prstGeom prst="octagon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AB929C-C093-8D61-0C19-E66CA1AB1F48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 1">
            <a:extLst>
              <a:ext uri="{FF2B5EF4-FFF2-40B4-BE49-F238E27FC236}">
                <a16:creationId xmlns:a16="http://schemas.microsoft.com/office/drawing/2014/main" id="{61DE8FB7-2AFA-AC65-CD46-5C5F10E9CD22}"/>
              </a:ext>
            </a:extLst>
          </p:cNvPr>
          <p:cNvSpPr/>
          <p:nvPr/>
        </p:nvSpPr>
        <p:spPr>
          <a:xfrm>
            <a:off x="208187" y="1442856"/>
            <a:ext cx="8515635" cy="8280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7FE26-B76B-5C41-0DA2-ADEEBD1E4718}"/>
              </a:ext>
            </a:extLst>
          </p:cNvPr>
          <p:cNvSpPr txBox="1"/>
          <p:nvPr/>
        </p:nvSpPr>
        <p:spPr>
          <a:xfrm>
            <a:off x="542511" y="1688808"/>
            <a:ext cx="3027782" cy="24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E6867-F951-5EAD-550A-40288DB96F7E}"/>
              </a:ext>
            </a:extLst>
          </p:cNvPr>
          <p:cNvSpPr txBox="1"/>
          <p:nvPr/>
        </p:nvSpPr>
        <p:spPr>
          <a:xfrm>
            <a:off x="2954661" y="1664382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6CB7B-790F-4CDF-7780-E3C46F901371}"/>
              </a:ext>
            </a:extLst>
          </p:cNvPr>
          <p:cNvSpPr txBox="1"/>
          <p:nvPr/>
        </p:nvSpPr>
        <p:spPr>
          <a:xfrm>
            <a:off x="355898" y="1092491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36C4DE-D83F-606D-3BE2-1732D30B12A3}"/>
              </a:ext>
            </a:extLst>
          </p:cNvPr>
          <p:cNvSpPr txBox="1"/>
          <p:nvPr/>
        </p:nvSpPr>
        <p:spPr>
          <a:xfrm>
            <a:off x="3023634" y="1090270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p:sp>
        <p:nvSpPr>
          <p:cNvPr id="23" name="rec 2">
            <a:extLst>
              <a:ext uri="{FF2B5EF4-FFF2-40B4-BE49-F238E27FC236}">
                <a16:creationId xmlns:a16="http://schemas.microsoft.com/office/drawing/2014/main" id="{E8339A49-C159-5545-6DCF-FAFCCBD694CC}"/>
              </a:ext>
            </a:extLst>
          </p:cNvPr>
          <p:cNvSpPr/>
          <p:nvPr/>
        </p:nvSpPr>
        <p:spPr>
          <a:xfrm>
            <a:off x="190556" y="2355117"/>
            <a:ext cx="8523691" cy="11326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8B0C41-AC4B-1411-0940-67D2C266B536}"/>
              </a:ext>
            </a:extLst>
          </p:cNvPr>
          <p:cNvSpPr txBox="1"/>
          <p:nvPr/>
        </p:nvSpPr>
        <p:spPr>
          <a:xfrm>
            <a:off x="279127" y="2740120"/>
            <a:ext cx="27224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Sweep / Translation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8BD906-A2F7-0E96-89E8-3AFC1B85D349}"/>
              </a:ext>
            </a:extLst>
          </p:cNvPr>
          <p:cNvSpPr txBox="1"/>
          <p:nvPr/>
        </p:nvSpPr>
        <p:spPr>
          <a:xfrm>
            <a:off x="3001543" y="2713301"/>
            <a:ext cx="5909761" cy="35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sweep</a:t>
            </a:r>
            <a:r>
              <a:rPr lang="en-US" dirty="0"/>
              <a:t>(profile=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bezier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path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curve_spine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caps=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'both'</a:t>
            </a:r>
            <a:r>
              <a:rPr lang="en-US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C2E9D1-64BC-402A-BFE2-C7ED9B13EC54}"/>
              </a:ext>
            </a:extLst>
          </p:cNvPr>
          <p:cNvSpPr/>
          <p:nvPr/>
        </p:nvSpPr>
        <p:spPr>
          <a:xfrm>
            <a:off x="190556" y="3557780"/>
            <a:ext cx="8523691" cy="9403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85414-90E2-17BF-E930-B9DCC294F0C2}"/>
              </a:ext>
            </a:extLst>
          </p:cNvPr>
          <p:cNvSpPr txBox="1"/>
          <p:nvPr/>
        </p:nvSpPr>
        <p:spPr>
          <a:xfrm>
            <a:off x="408548" y="3859602"/>
            <a:ext cx="3055869" cy="2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Boolean</a:t>
            </a:r>
            <a:endParaRPr lang="en-US" sz="24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6C23C5-293C-35A0-6A82-27DD2744ADCD}"/>
              </a:ext>
            </a:extLst>
          </p:cNvPr>
          <p:cNvSpPr txBox="1"/>
          <p:nvPr/>
        </p:nvSpPr>
        <p:spPr>
          <a:xfrm>
            <a:off x="3001543" y="3865342"/>
            <a:ext cx="7630732" cy="31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/>
              <a:t>(A=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B=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'sphere'</a:t>
            </a:r>
            <a:r>
              <a:rPr lang="en-US" dirty="0"/>
              <a:t>, op=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'difference'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279A3F-378E-27A5-7263-9E9EABF1A761}"/>
              </a:ext>
            </a:extLst>
          </p:cNvPr>
          <p:cNvSpPr txBox="1"/>
          <p:nvPr/>
        </p:nvSpPr>
        <p:spPr>
          <a:xfrm>
            <a:off x="464620" y="4934387"/>
            <a:ext cx="30558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Loft / Bridge Loop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29AB66-9FEE-7A56-EF34-2B1379B4CB34}"/>
              </a:ext>
            </a:extLst>
          </p:cNvPr>
          <p:cNvSpPr txBox="1"/>
          <p:nvPr/>
        </p:nvSpPr>
        <p:spPr>
          <a:xfrm>
            <a:off x="3001543" y="4983185"/>
            <a:ext cx="4363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bridge_loops</a:t>
            </a:r>
            <a:r>
              <a:rPr lang="en-US" dirty="0"/>
              <a:t>([c1,c2,c3,c4], smooth=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0.6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 Model 80" descr="Light Gray Cylinder">
                <a:extLst>
                  <a:ext uri="{FF2B5EF4-FFF2-40B4-BE49-F238E27FC236}">
                    <a16:creationId xmlns:a16="http://schemas.microsoft.com/office/drawing/2014/main" id="{733B76C0-464F-F245-CB8D-ABBC7BBE1F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54543" y="2270947"/>
              <a:ext cx="913102" cy="14151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3102" cy="1415192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288691" ay="-146543" az="-106905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 Model 80" descr="Light Gray Cylinder">
                <a:extLst>
                  <a:ext uri="{FF2B5EF4-FFF2-40B4-BE49-F238E27FC236}">
                    <a16:creationId xmlns:a16="http://schemas.microsoft.com/office/drawing/2014/main" id="{733B76C0-464F-F245-CB8D-ABBC7BBE1F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4543" y="2270947"/>
                <a:ext cx="913102" cy="1415192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6A2C016C-2AD5-B66F-E554-3000F9F1C62D}"/>
              </a:ext>
            </a:extLst>
          </p:cNvPr>
          <p:cNvSpPr/>
          <p:nvPr/>
        </p:nvSpPr>
        <p:spPr>
          <a:xfrm>
            <a:off x="9801695" y="2330887"/>
            <a:ext cx="773753" cy="17480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DAF5422-DC5A-95E6-FCF0-97A509323C43}"/>
              </a:ext>
            </a:extLst>
          </p:cNvPr>
          <p:cNvCxnSpPr>
            <a:cxnSpLocks/>
          </p:cNvCxnSpPr>
          <p:nvPr/>
        </p:nvCxnSpPr>
        <p:spPr>
          <a:xfrm>
            <a:off x="10188572" y="2444165"/>
            <a:ext cx="22523" cy="104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F639B53B-4D88-96D1-385A-8929B19A4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8599847"/>
                  </p:ext>
                </p:extLst>
              </p:nvPr>
            </p:nvGraphicFramePr>
            <p:xfrm>
              <a:off x="9754311" y="1459602"/>
              <a:ext cx="707800" cy="7078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07800" cy="70780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33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F639B53B-4D88-96D1-385A-8929B19A4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54311" y="1459602"/>
                <a:ext cx="707800" cy="7078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6672D8EF-F421-E9DF-8B67-11377C926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1" y="97901"/>
            <a:ext cx="8137850" cy="8351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B675-44F4-8EDF-1880-5A1521602976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hombicuboctahedron White">
                <a:extLst>
                  <a:ext uri="{FF2B5EF4-FFF2-40B4-BE49-F238E27FC236}">
                    <a16:creationId xmlns:a16="http://schemas.microsoft.com/office/drawing/2014/main" id="{9B020BDE-1051-0BC8-0421-0E14C259DC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58017"/>
                  </p:ext>
                </p:extLst>
              </p:nvPr>
            </p:nvGraphicFramePr>
            <p:xfrm>
              <a:off x="9758121" y="4804551"/>
              <a:ext cx="1178414" cy="112139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78414" cy="112139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326" d="1000000"/>
                    <am3d:preTrans dx="0" dy="-1805541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72869" ay="-104791" az="-4421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05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hombicuboctahedron White">
                <a:extLst>
                  <a:ext uri="{FF2B5EF4-FFF2-40B4-BE49-F238E27FC236}">
                    <a16:creationId xmlns:a16="http://schemas.microsoft.com/office/drawing/2014/main" id="{9B020BDE-1051-0BC8-0421-0E14C259DC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58121" y="4804551"/>
                <a:ext cx="1178414" cy="1121394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07247AC-537B-D612-4F7F-EEA3B22E0A8C}"/>
              </a:ext>
            </a:extLst>
          </p:cNvPr>
          <p:cNvSpPr/>
          <p:nvPr/>
        </p:nvSpPr>
        <p:spPr>
          <a:xfrm>
            <a:off x="10099821" y="4569806"/>
            <a:ext cx="474185" cy="1641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C6A9C0-6236-01A8-F892-D56F69719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667" y="3700395"/>
            <a:ext cx="2781824" cy="7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7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19" grpId="0" animBg="1"/>
      <p:bldP spid="19" grpId="1" animBg="1"/>
      <p:bldP spid="18" grpId="0" animBg="1"/>
      <p:bldP spid="18" grpId="1" animBg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B3E2-1CF2-2563-F3FB-52A407D69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nerated image">
            <a:extLst>
              <a:ext uri="{FF2B5EF4-FFF2-40B4-BE49-F238E27FC236}">
                <a16:creationId xmlns:a16="http://schemas.microsoft.com/office/drawing/2014/main" id="{60AE96B1-8632-F744-3DD5-DDC3006BC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9" r="3444" b="32502"/>
          <a:stretch>
            <a:fillRect/>
          </a:stretch>
        </p:blipFill>
        <p:spPr bwMode="auto">
          <a:xfrm>
            <a:off x="9120530" y="3787753"/>
            <a:ext cx="2502584" cy="7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A296D0-0EC1-0D55-0525-E15B5A5F835E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9E05E4-FFE1-29D4-89B0-E1C3B40C1926}"/>
              </a:ext>
            </a:extLst>
          </p:cNvPr>
          <p:cNvSpPr/>
          <p:nvPr/>
        </p:nvSpPr>
        <p:spPr>
          <a:xfrm>
            <a:off x="208187" y="1442856"/>
            <a:ext cx="8515635" cy="8280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34097-3896-ADF0-1B4B-9CDCC8477CDD}"/>
              </a:ext>
            </a:extLst>
          </p:cNvPr>
          <p:cNvSpPr txBox="1"/>
          <p:nvPr/>
        </p:nvSpPr>
        <p:spPr>
          <a:xfrm>
            <a:off x="542511" y="1688808"/>
            <a:ext cx="3027782" cy="24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EDF58-F587-BCBF-C978-A75E28F8B8E7}"/>
              </a:ext>
            </a:extLst>
          </p:cNvPr>
          <p:cNvSpPr txBox="1"/>
          <p:nvPr/>
        </p:nvSpPr>
        <p:spPr>
          <a:xfrm>
            <a:off x="2954661" y="1664382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A2851-C0C6-3453-3C7E-B04608C357A0}"/>
              </a:ext>
            </a:extLst>
          </p:cNvPr>
          <p:cNvSpPr txBox="1"/>
          <p:nvPr/>
        </p:nvSpPr>
        <p:spPr>
          <a:xfrm>
            <a:off x="355898" y="1092491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DF286F-CE11-F7B1-A6A7-7FC078DB1B66}"/>
              </a:ext>
            </a:extLst>
          </p:cNvPr>
          <p:cNvSpPr txBox="1"/>
          <p:nvPr/>
        </p:nvSpPr>
        <p:spPr>
          <a:xfrm>
            <a:off x="3023634" y="1090270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p:sp>
        <p:nvSpPr>
          <p:cNvPr id="23" name="Rectangle: 2">
            <a:extLst>
              <a:ext uri="{FF2B5EF4-FFF2-40B4-BE49-F238E27FC236}">
                <a16:creationId xmlns:a16="http://schemas.microsoft.com/office/drawing/2014/main" id="{D38E9B6B-0853-33B9-0F73-7790806E755C}"/>
              </a:ext>
            </a:extLst>
          </p:cNvPr>
          <p:cNvSpPr/>
          <p:nvPr/>
        </p:nvSpPr>
        <p:spPr>
          <a:xfrm>
            <a:off x="190556" y="2355117"/>
            <a:ext cx="8523691" cy="11326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BA86AD-0C34-3810-A2BC-4B87BCAE7514}"/>
              </a:ext>
            </a:extLst>
          </p:cNvPr>
          <p:cNvSpPr txBox="1"/>
          <p:nvPr/>
        </p:nvSpPr>
        <p:spPr>
          <a:xfrm>
            <a:off x="279127" y="2740120"/>
            <a:ext cx="27224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Sweep / Translation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97A4E2-37BE-60B2-F062-8CD8B0775D6D}"/>
              </a:ext>
            </a:extLst>
          </p:cNvPr>
          <p:cNvSpPr txBox="1"/>
          <p:nvPr/>
        </p:nvSpPr>
        <p:spPr>
          <a:xfrm>
            <a:off x="3001543" y="2713301"/>
            <a:ext cx="5909761" cy="35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sweep</a:t>
            </a:r>
            <a:r>
              <a:rPr lang="en-US" dirty="0"/>
              <a:t>(profile=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bezier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path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curve_spine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caps=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'both'</a:t>
            </a:r>
            <a:r>
              <a:rPr lang="en-US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9E7EBEF-8082-F5C4-53CD-8BF9674D0BD8}"/>
              </a:ext>
            </a:extLst>
          </p:cNvPr>
          <p:cNvSpPr/>
          <p:nvPr/>
        </p:nvSpPr>
        <p:spPr>
          <a:xfrm>
            <a:off x="190556" y="3557780"/>
            <a:ext cx="8523691" cy="9403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F71888-BD33-0135-2B43-40232B66891D}"/>
              </a:ext>
            </a:extLst>
          </p:cNvPr>
          <p:cNvSpPr txBox="1"/>
          <p:nvPr/>
        </p:nvSpPr>
        <p:spPr>
          <a:xfrm>
            <a:off x="408548" y="3859602"/>
            <a:ext cx="3055869" cy="2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Boolean</a:t>
            </a:r>
            <a:endParaRPr lang="en-US" sz="24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A884F8-3888-F63C-E0B8-A977DEEBE4F7}"/>
              </a:ext>
            </a:extLst>
          </p:cNvPr>
          <p:cNvSpPr txBox="1"/>
          <p:nvPr/>
        </p:nvSpPr>
        <p:spPr>
          <a:xfrm>
            <a:off x="3001543" y="3865342"/>
            <a:ext cx="7630732" cy="31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/>
              <a:t>(A=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B=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'sphere'</a:t>
            </a:r>
            <a:r>
              <a:rPr lang="en-US" dirty="0"/>
              <a:t>, op=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'difference'</a:t>
            </a:r>
            <a:r>
              <a:rPr lang="en-US" dirty="0"/>
              <a:t>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AB2180C-650E-0A16-67C6-5753C55B80AC}"/>
              </a:ext>
            </a:extLst>
          </p:cNvPr>
          <p:cNvSpPr/>
          <p:nvPr/>
        </p:nvSpPr>
        <p:spPr>
          <a:xfrm>
            <a:off x="208187" y="4623260"/>
            <a:ext cx="8523691" cy="969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E4A8A1-1CBC-9F35-938D-D8064F113558}"/>
              </a:ext>
            </a:extLst>
          </p:cNvPr>
          <p:cNvSpPr txBox="1"/>
          <p:nvPr/>
        </p:nvSpPr>
        <p:spPr>
          <a:xfrm>
            <a:off x="3001543" y="4903919"/>
            <a:ext cx="56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bridge_loops</a:t>
            </a:r>
            <a:r>
              <a:rPr lang="en-US" dirty="0"/>
              <a:t>([c1,c2,c3,c4], smooth=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0.6</a:t>
            </a:r>
            <a:r>
              <a:rPr lang="en-US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E6A1B9-A486-2278-3D33-F61939A8AC5E}"/>
              </a:ext>
            </a:extLst>
          </p:cNvPr>
          <p:cNvSpPr txBox="1"/>
          <p:nvPr/>
        </p:nvSpPr>
        <p:spPr>
          <a:xfrm>
            <a:off x="486711" y="5972525"/>
            <a:ext cx="3055869" cy="37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Array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123494-A731-E80E-17D1-AE6F18D2A580}"/>
              </a:ext>
            </a:extLst>
          </p:cNvPr>
          <p:cNvSpPr txBox="1"/>
          <p:nvPr/>
        </p:nvSpPr>
        <p:spPr>
          <a:xfrm>
            <a:off x="3023634" y="5948318"/>
            <a:ext cx="7630732" cy="32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array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type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'grid'</a:t>
            </a:r>
            <a:r>
              <a:rPr lang="en-US" dirty="0"/>
              <a:t>, counts=(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dirty="0"/>
              <a:t>), step=(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r>
              <a:rPr lang="en-US" dirty="0"/>
              <a:t>))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 Model 80" descr="Light Gray Cylinder">
                <a:extLst>
                  <a:ext uri="{FF2B5EF4-FFF2-40B4-BE49-F238E27FC236}">
                    <a16:creationId xmlns:a16="http://schemas.microsoft.com/office/drawing/2014/main" id="{60324E68-6535-755F-D3DE-344DFC65A0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54543" y="2270947"/>
              <a:ext cx="913102" cy="14151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13102" cy="1415192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288691" ay="-146543" az="-106905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 Model 80" descr="Light Gray Cylinder">
                <a:extLst>
                  <a:ext uri="{FF2B5EF4-FFF2-40B4-BE49-F238E27FC236}">
                    <a16:creationId xmlns:a16="http://schemas.microsoft.com/office/drawing/2014/main" id="{60324E68-6535-755F-D3DE-344DFC65A0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4543" y="2270947"/>
                <a:ext cx="913102" cy="1415192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751C6FB7-3ED5-437E-7731-97E5E7B9EFCE}"/>
              </a:ext>
            </a:extLst>
          </p:cNvPr>
          <p:cNvSpPr/>
          <p:nvPr/>
        </p:nvSpPr>
        <p:spPr>
          <a:xfrm>
            <a:off x="9801695" y="2330887"/>
            <a:ext cx="773753" cy="17480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72FC405-B065-352E-1684-9C4BF94C9ED9}"/>
              </a:ext>
            </a:extLst>
          </p:cNvPr>
          <p:cNvCxnSpPr>
            <a:cxnSpLocks/>
          </p:cNvCxnSpPr>
          <p:nvPr/>
        </p:nvCxnSpPr>
        <p:spPr>
          <a:xfrm>
            <a:off x="10188572" y="2444165"/>
            <a:ext cx="22523" cy="104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139B098C-4171-ECAB-AAB2-042EBEAD6F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36302" y="1523820"/>
              <a:ext cx="707800" cy="7078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07800" cy="70780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33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139B098C-4171-ECAB-AAB2-042EBEAD6F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302" y="1523820"/>
                <a:ext cx="707800" cy="7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Light Gray Cube">
                <a:extLst>
                  <a:ext uri="{FF2B5EF4-FFF2-40B4-BE49-F238E27FC236}">
                    <a16:creationId xmlns:a16="http://schemas.microsoft.com/office/drawing/2014/main" id="{F63F68F8-976E-0718-E599-FD12077D76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25002" y="5972525"/>
              <a:ext cx="580660" cy="6582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80660" cy="6582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020052" ay="1914553" az="100534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71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Light Gray Cube">
                <a:extLst>
                  <a:ext uri="{FF2B5EF4-FFF2-40B4-BE49-F238E27FC236}">
                    <a16:creationId xmlns:a16="http://schemas.microsoft.com/office/drawing/2014/main" id="{F63F68F8-976E-0718-E599-FD12077D7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25002" y="5972525"/>
                <a:ext cx="580660" cy="658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Light Gray Cube">
                <a:extLst>
                  <a:ext uri="{FF2B5EF4-FFF2-40B4-BE49-F238E27FC236}">
                    <a16:creationId xmlns:a16="http://schemas.microsoft.com/office/drawing/2014/main" id="{BBF8F771-8BF4-CA56-18BE-3D6D4A1000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04617" y="6012500"/>
              <a:ext cx="580660" cy="6582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80660" cy="6582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020052" ay="1914553" az="100534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71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Light Gray Cube">
                <a:extLst>
                  <a:ext uri="{FF2B5EF4-FFF2-40B4-BE49-F238E27FC236}">
                    <a16:creationId xmlns:a16="http://schemas.microsoft.com/office/drawing/2014/main" id="{BBF8F771-8BF4-CA56-18BE-3D6D4A1000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04617" y="6012500"/>
                <a:ext cx="580660" cy="658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Light Gray Cube">
                <a:extLst>
                  <a:ext uri="{FF2B5EF4-FFF2-40B4-BE49-F238E27FC236}">
                    <a16:creationId xmlns:a16="http://schemas.microsoft.com/office/drawing/2014/main" id="{98672A34-AC11-5AD6-CDF7-B6285B6609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71212" y="6029989"/>
              <a:ext cx="580660" cy="6582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80660" cy="6582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020052" ay="1914553" az="100534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71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Light Gray Cube">
                <a:extLst>
                  <a:ext uri="{FF2B5EF4-FFF2-40B4-BE49-F238E27FC236}">
                    <a16:creationId xmlns:a16="http://schemas.microsoft.com/office/drawing/2014/main" id="{98672A34-AC11-5AD6-CDF7-B6285B6609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71212" y="6029989"/>
                <a:ext cx="580660" cy="658225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2AD856B-C624-AD21-D693-0B98DAAFB60C}"/>
              </a:ext>
            </a:extLst>
          </p:cNvPr>
          <p:cNvSpPr txBox="1"/>
          <p:nvPr/>
        </p:nvSpPr>
        <p:spPr>
          <a:xfrm>
            <a:off x="10344741" y="6009472"/>
            <a:ext cx="580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ECEF9E-3B64-2EE9-2104-856CBE18F97C}"/>
              </a:ext>
            </a:extLst>
          </p:cNvPr>
          <p:cNvSpPr txBox="1"/>
          <p:nvPr/>
        </p:nvSpPr>
        <p:spPr>
          <a:xfrm>
            <a:off x="464620" y="4934387"/>
            <a:ext cx="30558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Loft / Bridge Loop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9D8E6EE-BC7C-C402-B67C-22139E72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1" y="97901"/>
            <a:ext cx="8137850" cy="8351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4FA05-D0C9-A032-C6C5-58729EFA46B2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hombicuboctahedron White">
                <a:extLst>
                  <a:ext uri="{FF2B5EF4-FFF2-40B4-BE49-F238E27FC236}">
                    <a16:creationId xmlns:a16="http://schemas.microsoft.com/office/drawing/2014/main" id="{B14C83E0-8F9C-BCE0-4C17-76B63976C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8795193"/>
                  </p:ext>
                </p:extLst>
              </p:nvPr>
            </p:nvGraphicFramePr>
            <p:xfrm>
              <a:off x="9671524" y="4698308"/>
              <a:ext cx="1197418" cy="11403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97418" cy="114039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326" d="1000000"/>
                    <am3d:preTrans dx="0" dy="-1805541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93177" ay="61975" az="3097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05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hombicuboctahedron White">
                <a:extLst>
                  <a:ext uri="{FF2B5EF4-FFF2-40B4-BE49-F238E27FC236}">
                    <a16:creationId xmlns:a16="http://schemas.microsoft.com/office/drawing/2014/main" id="{B14C83E0-8F9C-BCE0-4C17-76B63976C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71524" y="4698308"/>
                <a:ext cx="1197418" cy="1140398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6B7DD228-6E67-599A-A411-648E98CB4732}"/>
              </a:ext>
            </a:extLst>
          </p:cNvPr>
          <p:cNvSpPr/>
          <p:nvPr/>
        </p:nvSpPr>
        <p:spPr>
          <a:xfrm>
            <a:off x="10017901" y="4764163"/>
            <a:ext cx="504665" cy="75219"/>
          </a:xfrm>
          <a:custGeom>
            <a:avLst/>
            <a:gdLst>
              <a:gd name="connsiteX0" fmla="*/ 0 w 474185"/>
              <a:gd name="connsiteY0" fmla="*/ 0 h 154887"/>
              <a:gd name="connsiteX1" fmla="*/ 474185 w 474185"/>
              <a:gd name="connsiteY1" fmla="*/ 0 h 154887"/>
              <a:gd name="connsiteX2" fmla="*/ 474185 w 474185"/>
              <a:gd name="connsiteY2" fmla="*/ 154887 h 154887"/>
              <a:gd name="connsiteX3" fmla="*/ 0 w 474185"/>
              <a:gd name="connsiteY3" fmla="*/ 154887 h 154887"/>
              <a:gd name="connsiteX4" fmla="*/ 0 w 474185"/>
              <a:gd name="connsiteY4" fmla="*/ 0 h 154887"/>
              <a:gd name="connsiteX0" fmla="*/ 11430 w 474185"/>
              <a:gd name="connsiteY0" fmla="*/ 22860 h 154887"/>
              <a:gd name="connsiteX1" fmla="*/ 474185 w 474185"/>
              <a:gd name="connsiteY1" fmla="*/ 0 h 154887"/>
              <a:gd name="connsiteX2" fmla="*/ 474185 w 474185"/>
              <a:gd name="connsiteY2" fmla="*/ 154887 h 154887"/>
              <a:gd name="connsiteX3" fmla="*/ 0 w 474185"/>
              <a:gd name="connsiteY3" fmla="*/ 154887 h 154887"/>
              <a:gd name="connsiteX4" fmla="*/ 11430 w 474185"/>
              <a:gd name="connsiteY4" fmla="*/ 22860 h 154887"/>
              <a:gd name="connsiteX0" fmla="*/ 11430 w 474185"/>
              <a:gd name="connsiteY0" fmla="*/ 0 h 132027"/>
              <a:gd name="connsiteX1" fmla="*/ 455135 w 474185"/>
              <a:gd name="connsiteY1" fmla="*/ 11430 h 132027"/>
              <a:gd name="connsiteX2" fmla="*/ 474185 w 474185"/>
              <a:gd name="connsiteY2" fmla="*/ 132027 h 132027"/>
              <a:gd name="connsiteX3" fmla="*/ 0 w 474185"/>
              <a:gd name="connsiteY3" fmla="*/ 132027 h 132027"/>
              <a:gd name="connsiteX4" fmla="*/ 11430 w 474185"/>
              <a:gd name="connsiteY4" fmla="*/ 0 h 132027"/>
              <a:gd name="connsiteX0" fmla="*/ 11430 w 474185"/>
              <a:gd name="connsiteY0" fmla="*/ 0 h 132027"/>
              <a:gd name="connsiteX1" fmla="*/ 451325 w 474185"/>
              <a:gd name="connsiteY1" fmla="*/ 0 h 132027"/>
              <a:gd name="connsiteX2" fmla="*/ 474185 w 474185"/>
              <a:gd name="connsiteY2" fmla="*/ 132027 h 132027"/>
              <a:gd name="connsiteX3" fmla="*/ 0 w 474185"/>
              <a:gd name="connsiteY3" fmla="*/ 132027 h 132027"/>
              <a:gd name="connsiteX4" fmla="*/ 11430 w 474185"/>
              <a:gd name="connsiteY4" fmla="*/ 0 h 132027"/>
              <a:gd name="connsiteX0" fmla="*/ 41910 w 504665"/>
              <a:gd name="connsiteY0" fmla="*/ 0 h 132027"/>
              <a:gd name="connsiteX1" fmla="*/ 481805 w 504665"/>
              <a:gd name="connsiteY1" fmla="*/ 0 h 132027"/>
              <a:gd name="connsiteX2" fmla="*/ 504665 w 504665"/>
              <a:gd name="connsiteY2" fmla="*/ 132027 h 132027"/>
              <a:gd name="connsiteX3" fmla="*/ 0 w 504665"/>
              <a:gd name="connsiteY3" fmla="*/ 120597 h 132027"/>
              <a:gd name="connsiteX4" fmla="*/ 41910 w 504665"/>
              <a:gd name="connsiteY4" fmla="*/ 0 h 132027"/>
              <a:gd name="connsiteX0" fmla="*/ 41910 w 504665"/>
              <a:gd name="connsiteY0" fmla="*/ 0 h 120597"/>
              <a:gd name="connsiteX1" fmla="*/ 481805 w 504665"/>
              <a:gd name="connsiteY1" fmla="*/ 0 h 120597"/>
              <a:gd name="connsiteX2" fmla="*/ 504665 w 504665"/>
              <a:gd name="connsiteY2" fmla="*/ 120597 h 120597"/>
              <a:gd name="connsiteX3" fmla="*/ 0 w 504665"/>
              <a:gd name="connsiteY3" fmla="*/ 120597 h 120597"/>
              <a:gd name="connsiteX4" fmla="*/ 41910 w 504665"/>
              <a:gd name="connsiteY4" fmla="*/ 0 h 12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665" h="120597">
                <a:moveTo>
                  <a:pt x="41910" y="0"/>
                </a:moveTo>
                <a:lnTo>
                  <a:pt x="481805" y="0"/>
                </a:lnTo>
                <a:lnTo>
                  <a:pt x="504665" y="120597"/>
                </a:lnTo>
                <a:lnTo>
                  <a:pt x="0" y="120597"/>
                </a:lnTo>
                <a:lnTo>
                  <a:pt x="41910" y="0"/>
                </a:lnTo>
                <a:close/>
              </a:path>
            </a:pathLst>
          </a:cu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ctagon 17">
            <a:extLst>
              <a:ext uri="{FF2B5EF4-FFF2-40B4-BE49-F238E27FC236}">
                <a16:creationId xmlns:a16="http://schemas.microsoft.com/office/drawing/2014/main" id="{9E78E181-9F9F-B12D-32FB-50BCE8880331}"/>
              </a:ext>
            </a:extLst>
          </p:cNvPr>
          <p:cNvSpPr/>
          <p:nvPr/>
        </p:nvSpPr>
        <p:spPr>
          <a:xfrm>
            <a:off x="9742464" y="4965572"/>
            <a:ext cx="1040130" cy="359036"/>
          </a:xfrm>
          <a:custGeom>
            <a:avLst/>
            <a:gdLst>
              <a:gd name="connsiteX0" fmla="*/ 0 w 914400"/>
              <a:gd name="connsiteY0" fmla="*/ 102926 h 351416"/>
              <a:gd name="connsiteX1" fmla="*/ 102926 w 914400"/>
              <a:gd name="connsiteY1" fmla="*/ 0 h 351416"/>
              <a:gd name="connsiteX2" fmla="*/ 811474 w 914400"/>
              <a:gd name="connsiteY2" fmla="*/ 0 h 351416"/>
              <a:gd name="connsiteX3" fmla="*/ 914400 w 914400"/>
              <a:gd name="connsiteY3" fmla="*/ 102926 h 351416"/>
              <a:gd name="connsiteX4" fmla="*/ 914400 w 914400"/>
              <a:gd name="connsiteY4" fmla="*/ 248490 h 351416"/>
              <a:gd name="connsiteX5" fmla="*/ 811474 w 914400"/>
              <a:gd name="connsiteY5" fmla="*/ 351416 h 351416"/>
              <a:gd name="connsiteX6" fmla="*/ 102926 w 914400"/>
              <a:gd name="connsiteY6" fmla="*/ 351416 h 351416"/>
              <a:gd name="connsiteX7" fmla="*/ 0 w 914400"/>
              <a:gd name="connsiteY7" fmla="*/ 248490 h 351416"/>
              <a:gd name="connsiteX8" fmla="*/ 0 w 914400"/>
              <a:gd name="connsiteY8" fmla="*/ 102926 h 351416"/>
              <a:gd name="connsiteX0" fmla="*/ 0 w 914400"/>
              <a:gd name="connsiteY0" fmla="*/ 102926 h 366656"/>
              <a:gd name="connsiteX1" fmla="*/ 102926 w 914400"/>
              <a:gd name="connsiteY1" fmla="*/ 0 h 366656"/>
              <a:gd name="connsiteX2" fmla="*/ 811474 w 914400"/>
              <a:gd name="connsiteY2" fmla="*/ 0 h 366656"/>
              <a:gd name="connsiteX3" fmla="*/ 914400 w 914400"/>
              <a:gd name="connsiteY3" fmla="*/ 102926 h 366656"/>
              <a:gd name="connsiteX4" fmla="*/ 914400 w 914400"/>
              <a:gd name="connsiteY4" fmla="*/ 248490 h 366656"/>
              <a:gd name="connsiteX5" fmla="*/ 811474 w 914400"/>
              <a:gd name="connsiteY5" fmla="*/ 351416 h 366656"/>
              <a:gd name="connsiteX6" fmla="*/ 236276 w 914400"/>
              <a:gd name="connsiteY6" fmla="*/ 366656 h 366656"/>
              <a:gd name="connsiteX7" fmla="*/ 0 w 914400"/>
              <a:gd name="connsiteY7" fmla="*/ 248490 h 366656"/>
              <a:gd name="connsiteX8" fmla="*/ 0 w 914400"/>
              <a:gd name="connsiteY8" fmla="*/ 102926 h 366656"/>
              <a:gd name="connsiteX0" fmla="*/ 0 w 914400"/>
              <a:gd name="connsiteY0" fmla="*/ 102926 h 366656"/>
              <a:gd name="connsiteX1" fmla="*/ 102926 w 914400"/>
              <a:gd name="connsiteY1" fmla="*/ 0 h 366656"/>
              <a:gd name="connsiteX2" fmla="*/ 811474 w 914400"/>
              <a:gd name="connsiteY2" fmla="*/ 0 h 366656"/>
              <a:gd name="connsiteX3" fmla="*/ 914400 w 914400"/>
              <a:gd name="connsiteY3" fmla="*/ 102926 h 366656"/>
              <a:gd name="connsiteX4" fmla="*/ 914400 w 914400"/>
              <a:gd name="connsiteY4" fmla="*/ 248490 h 366656"/>
              <a:gd name="connsiteX5" fmla="*/ 720034 w 914400"/>
              <a:gd name="connsiteY5" fmla="*/ 351416 h 366656"/>
              <a:gd name="connsiteX6" fmla="*/ 236276 w 914400"/>
              <a:gd name="connsiteY6" fmla="*/ 366656 h 366656"/>
              <a:gd name="connsiteX7" fmla="*/ 0 w 914400"/>
              <a:gd name="connsiteY7" fmla="*/ 248490 h 366656"/>
              <a:gd name="connsiteX8" fmla="*/ 0 w 914400"/>
              <a:gd name="connsiteY8" fmla="*/ 102926 h 366656"/>
              <a:gd name="connsiteX0" fmla="*/ 0 w 914400"/>
              <a:gd name="connsiteY0" fmla="*/ 102926 h 366656"/>
              <a:gd name="connsiteX1" fmla="*/ 102926 w 914400"/>
              <a:gd name="connsiteY1" fmla="*/ 0 h 366656"/>
              <a:gd name="connsiteX2" fmla="*/ 811474 w 914400"/>
              <a:gd name="connsiteY2" fmla="*/ 0 h 366656"/>
              <a:gd name="connsiteX3" fmla="*/ 914400 w 914400"/>
              <a:gd name="connsiteY3" fmla="*/ 102926 h 366656"/>
              <a:gd name="connsiteX4" fmla="*/ 853440 w 914400"/>
              <a:gd name="connsiteY4" fmla="*/ 290400 h 366656"/>
              <a:gd name="connsiteX5" fmla="*/ 720034 w 914400"/>
              <a:gd name="connsiteY5" fmla="*/ 351416 h 366656"/>
              <a:gd name="connsiteX6" fmla="*/ 236276 w 914400"/>
              <a:gd name="connsiteY6" fmla="*/ 366656 h 366656"/>
              <a:gd name="connsiteX7" fmla="*/ 0 w 914400"/>
              <a:gd name="connsiteY7" fmla="*/ 248490 h 366656"/>
              <a:gd name="connsiteX8" fmla="*/ 0 w 914400"/>
              <a:gd name="connsiteY8" fmla="*/ 102926 h 366656"/>
              <a:gd name="connsiteX0" fmla="*/ 0 w 1032510"/>
              <a:gd name="connsiteY0" fmla="*/ 102926 h 366656"/>
              <a:gd name="connsiteX1" fmla="*/ 102926 w 1032510"/>
              <a:gd name="connsiteY1" fmla="*/ 0 h 366656"/>
              <a:gd name="connsiteX2" fmla="*/ 811474 w 1032510"/>
              <a:gd name="connsiteY2" fmla="*/ 0 h 366656"/>
              <a:gd name="connsiteX3" fmla="*/ 914400 w 1032510"/>
              <a:gd name="connsiteY3" fmla="*/ 102926 h 366656"/>
              <a:gd name="connsiteX4" fmla="*/ 1032510 w 1032510"/>
              <a:gd name="connsiteY4" fmla="*/ 252300 h 366656"/>
              <a:gd name="connsiteX5" fmla="*/ 720034 w 1032510"/>
              <a:gd name="connsiteY5" fmla="*/ 351416 h 366656"/>
              <a:gd name="connsiteX6" fmla="*/ 236276 w 1032510"/>
              <a:gd name="connsiteY6" fmla="*/ 366656 h 366656"/>
              <a:gd name="connsiteX7" fmla="*/ 0 w 1032510"/>
              <a:gd name="connsiteY7" fmla="*/ 248490 h 366656"/>
              <a:gd name="connsiteX8" fmla="*/ 0 w 1032510"/>
              <a:gd name="connsiteY8" fmla="*/ 102926 h 366656"/>
              <a:gd name="connsiteX0" fmla="*/ 0 w 982980"/>
              <a:gd name="connsiteY0" fmla="*/ 102926 h 366656"/>
              <a:gd name="connsiteX1" fmla="*/ 102926 w 982980"/>
              <a:gd name="connsiteY1" fmla="*/ 0 h 366656"/>
              <a:gd name="connsiteX2" fmla="*/ 811474 w 982980"/>
              <a:gd name="connsiteY2" fmla="*/ 0 h 366656"/>
              <a:gd name="connsiteX3" fmla="*/ 914400 w 982980"/>
              <a:gd name="connsiteY3" fmla="*/ 102926 h 366656"/>
              <a:gd name="connsiteX4" fmla="*/ 982980 w 982980"/>
              <a:gd name="connsiteY4" fmla="*/ 233250 h 366656"/>
              <a:gd name="connsiteX5" fmla="*/ 720034 w 982980"/>
              <a:gd name="connsiteY5" fmla="*/ 351416 h 366656"/>
              <a:gd name="connsiteX6" fmla="*/ 236276 w 982980"/>
              <a:gd name="connsiteY6" fmla="*/ 366656 h 366656"/>
              <a:gd name="connsiteX7" fmla="*/ 0 w 982980"/>
              <a:gd name="connsiteY7" fmla="*/ 248490 h 366656"/>
              <a:gd name="connsiteX8" fmla="*/ 0 w 982980"/>
              <a:gd name="connsiteY8" fmla="*/ 102926 h 366656"/>
              <a:gd name="connsiteX0" fmla="*/ 87630 w 1070610"/>
              <a:gd name="connsiteY0" fmla="*/ 102926 h 366656"/>
              <a:gd name="connsiteX1" fmla="*/ 190556 w 1070610"/>
              <a:gd name="connsiteY1" fmla="*/ 0 h 366656"/>
              <a:gd name="connsiteX2" fmla="*/ 899104 w 1070610"/>
              <a:gd name="connsiteY2" fmla="*/ 0 h 366656"/>
              <a:gd name="connsiteX3" fmla="*/ 1002030 w 1070610"/>
              <a:gd name="connsiteY3" fmla="*/ 102926 h 366656"/>
              <a:gd name="connsiteX4" fmla="*/ 1070610 w 1070610"/>
              <a:gd name="connsiteY4" fmla="*/ 233250 h 366656"/>
              <a:gd name="connsiteX5" fmla="*/ 807664 w 1070610"/>
              <a:gd name="connsiteY5" fmla="*/ 351416 h 366656"/>
              <a:gd name="connsiteX6" fmla="*/ 323906 w 1070610"/>
              <a:gd name="connsiteY6" fmla="*/ 366656 h 366656"/>
              <a:gd name="connsiteX7" fmla="*/ 0 w 1070610"/>
              <a:gd name="connsiteY7" fmla="*/ 244680 h 366656"/>
              <a:gd name="connsiteX8" fmla="*/ 87630 w 1070610"/>
              <a:gd name="connsiteY8" fmla="*/ 102926 h 366656"/>
              <a:gd name="connsiteX0" fmla="*/ 1744924 w 2727904"/>
              <a:gd name="connsiteY0" fmla="*/ 102926 h 351416"/>
              <a:gd name="connsiteX1" fmla="*/ 1847850 w 2727904"/>
              <a:gd name="connsiteY1" fmla="*/ 0 h 351416"/>
              <a:gd name="connsiteX2" fmla="*/ 2556398 w 2727904"/>
              <a:gd name="connsiteY2" fmla="*/ 0 h 351416"/>
              <a:gd name="connsiteX3" fmla="*/ 2659324 w 2727904"/>
              <a:gd name="connsiteY3" fmla="*/ 102926 h 351416"/>
              <a:gd name="connsiteX4" fmla="*/ 2727904 w 2727904"/>
              <a:gd name="connsiteY4" fmla="*/ 233250 h 351416"/>
              <a:gd name="connsiteX5" fmla="*/ 2464958 w 2727904"/>
              <a:gd name="connsiteY5" fmla="*/ 351416 h 351416"/>
              <a:gd name="connsiteX6" fmla="*/ 0 w 2727904"/>
              <a:gd name="connsiteY6" fmla="*/ 320936 h 351416"/>
              <a:gd name="connsiteX7" fmla="*/ 1657294 w 2727904"/>
              <a:gd name="connsiteY7" fmla="*/ 244680 h 351416"/>
              <a:gd name="connsiteX8" fmla="*/ 1744924 w 2727904"/>
              <a:gd name="connsiteY8" fmla="*/ 102926 h 351416"/>
              <a:gd name="connsiteX0" fmla="*/ 1779214 w 2762194"/>
              <a:gd name="connsiteY0" fmla="*/ 102926 h 351416"/>
              <a:gd name="connsiteX1" fmla="*/ 1882140 w 2762194"/>
              <a:gd name="connsiteY1" fmla="*/ 0 h 351416"/>
              <a:gd name="connsiteX2" fmla="*/ 2590688 w 2762194"/>
              <a:gd name="connsiteY2" fmla="*/ 0 h 351416"/>
              <a:gd name="connsiteX3" fmla="*/ 2693614 w 2762194"/>
              <a:gd name="connsiteY3" fmla="*/ 102926 h 351416"/>
              <a:gd name="connsiteX4" fmla="*/ 2762194 w 2762194"/>
              <a:gd name="connsiteY4" fmla="*/ 233250 h 351416"/>
              <a:gd name="connsiteX5" fmla="*/ 2499248 w 2762194"/>
              <a:gd name="connsiteY5" fmla="*/ 351416 h 351416"/>
              <a:gd name="connsiteX6" fmla="*/ 0 w 2762194"/>
              <a:gd name="connsiteY6" fmla="*/ 301886 h 351416"/>
              <a:gd name="connsiteX7" fmla="*/ 1691584 w 2762194"/>
              <a:gd name="connsiteY7" fmla="*/ 244680 h 351416"/>
              <a:gd name="connsiteX8" fmla="*/ 1779214 w 2762194"/>
              <a:gd name="connsiteY8" fmla="*/ 102926 h 351416"/>
              <a:gd name="connsiteX0" fmla="*/ 1779214 w 2762194"/>
              <a:gd name="connsiteY0" fmla="*/ 102926 h 301886"/>
              <a:gd name="connsiteX1" fmla="*/ 1882140 w 2762194"/>
              <a:gd name="connsiteY1" fmla="*/ 0 h 301886"/>
              <a:gd name="connsiteX2" fmla="*/ 2590688 w 2762194"/>
              <a:gd name="connsiteY2" fmla="*/ 0 h 301886"/>
              <a:gd name="connsiteX3" fmla="*/ 2693614 w 2762194"/>
              <a:gd name="connsiteY3" fmla="*/ 102926 h 301886"/>
              <a:gd name="connsiteX4" fmla="*/ 2762194 w 2762194"/>
              <a:gd name="connsiteY4" fmla="*/ 233250 h 301886"/>
              <a:gd name="connsiteX5" fmla="*/ 491378 w 2762194"/>
              <a:gd name="connsiteY5" fmla="*/ 282836 h 301886"/>
              <a:gd name="connsiteX6" fmla="*/ 0 w 2762194"/>
              <a:gd name="connsiteY6" fmla="*/ 301886 h 301886"/>
              <a:gd name="connsiteX7" fmla="*/ 1691584 w 2762194"/>
              <a:gd name="connsiteY7" fmla="*/ 244680 h 301886"/>
              <a:gd name="connsiteX8" fmla="*/ 1779214 w 2762194"/>
              <a:gd name="connsiteY8" fmla="*/ 102926 h 301886"/>
              <a:gd name="connsiteX0" fmla="*/ 1779214 w 2762194"/>
              <a:gd name="connsiteY0" fmla="*/ 102926 h 301886"/>
              <a:gd name="connsiteX1" fmla="*/ 1882140 w 2762194"/>
              <a:gd name="connsiteY1" fmla="*/ 0 h 301886"/>
              <a:gd name="connsiteX2" fmla="*/ 2590688 w 2762194"/>
              <a:gd name="connsiteY2" fmla="*/ 0 h 301886"/>
              <a:gd name="connsiteX3" fmla="*/ 2693614 w 2762194"/>
              <a:gd name="connsiteY3" fmla="*/ 102926 h 301886"/>
              <a:gd name="connsiteX4" fmla="*/ 2762194 w 2762194"/>
              <a:gd name="connsiteY4" fmla="*/ 233250 h 301886"/>
              <a:gd name="connsiteX5" fmla="*/ 495188 w 2762194"/>
              <a:gd name="connsiteY5" fmla="*/ 301886 h 301886"/>
              <a:gd name="connsiteX6" fmla="*/ 0 w 2762194"/>
              <a:gd name="connsiteY6" fmla="*/ 301886 h 301886"/>
              <a:gd name="connsiteX7" fmla="*/ 1691584 w 2762194"/>
              <a:gd name="connsiteY7" fmla="*/ 244680 h 301886"/>
              <a:gd name="connsiteX8" fmla="*/ 1779214 w 2762194"/>
              <a:gd name="connsiteY8" fmla="*/ 102926 h 301886"/>
              <a:gd name="connsiteX0" fmla="*/ 2065020 w 3048000"/>
              <a:gd name="connsiteY0" fmla="*/ 102926 h 301886"/>
              <a:gd name="connsiteX1" fmla="*/ 2167946 w 3048000"/>
              <a:gd name="connsiteY1" fmla="*/ 0 h 301886"/>
              <a:gd name="connsiteX2" fmla="*/ 2876494 w 3048000"/>
              <a:gd name="connsiteY2" fmla="*/ 0 h 301886"/>
              <a:gd name="connsiteX3" fmla="*/ 2979420 w 3048000"/>
              <a:gd name="connsiteY3" fmla="*/ 102926 h 301886"/>
              <a:gd name="connsiteX4" fmla="*/ 3048000 w 3048000"/>
              <a:gd name="connsiteY4" fmla="*/ 233250 h 301886"/>
              <a:gd name="connsiteX5" fmla="*/ 780994 w 3048000"/>
              <a:gd name="connsiteY5" fmla="*/ 301886 h 301886"/>
              <a:gd name="connsiteX6" fmla="*/ 285806 w 3048000"/>
              <a:gd name="connsiteY6" fmla="*/ 301886 h 301886"/>
              <a:gd name="connsiteX7" fmla="*/ 0 w 3048000"/>
              <a:gd name="connsiteY7" fmla="*/ 191340 h 301886"/>
              <a:gd name="connsiteX8" fmla="*/ 2065020 w 3048000"/>
              <a:gd name="connsiteY8" fmla="*/ 102926 h 301886"/>
              <a:gd name="connsiteX0" fmla="*/ 2065020 w 2979420"/>
              <a:gd name="connsiteY0" fmla="*/ 102926 h 301886"/>
              <a:gd name="connsiteX1" fmla="*/ 2167946 w 2979420"/>
              <a:gd name="connsiteY1" fmla="*/ 0 h 301886"/>
              <a:gd name="connsiteX2" fmla="*/ 2876494 w 2979420"/>
              <a:gd name="connsiteY2" fmla="*/ 0 h 301886"/>
              <a:gd name="connsiteX3" fmla="*/ 2979420 w 2979420"/>
              <a:gd name="connsiteY3" fmla="*/ 102926 h 301886"/>
              <a:gd name="connsiteX4" fmla="*/ 1051560 w 2979420"/>
              <a:gd name="connsiteY4" fmla="*/ 187530 h 301886"/>
              <a:gd name="connsiteX5" fmla="*/ 780994 w 2979420"/>
              <a:gd name="connsiteY5" fmla="*/ 301886 h 301886"/>
              <a:gd name="connsiteX6" fmla="*/ 285806 w 2979420"/>
              <a:gd name="connsiteY6" fmla="*/ 301886 h 301886"/>
              <a:gd name="connsiteX7" fmla="*/ 0 w 2979420"/>
              <a:gd name="connsiteY7" fmla="*/ 191340 h 301886"/>
              <a:gd name="connsiteX8" fmla="*/ 2065020 w 2979420"/>
              <a:gd name="connsiteY8" fmla="*/ 102926 h 301886"/>
              <a:gd name="connsiteX0" fmla="*/ 99060 w 2979420"/>
              <a:gd name="connsiteY0" fmla="*/ 41966 h 301886"/>
              <a:gd name="connsiteX1" fmla="*/ 2167946 w 2979420"/>
              <a:gd name="connsiteY1" fmla="*/ 0 h 301886"/>
              <a:gd name="connsiteX2" fmla="*/ 2876494 w 2979420"/>
              <a:gd name="connsiteY2" fmla="*/ 0 h 301886"/>
              <a:gd name="connsiteX3" fmla="*/ 2979420 w 2979420"/>
              <a:gd name="connsiteY3" fmla="*/ 102926 h 301886"/>
              <a:gd name="connsiteX4" fmla="*/ 1051560 w 2979420"/>
              <a:gd name="connsiteY4" fmla="*/ 187530 h 301886"/>
              <a:gd name="connsiteX5" fmla="*/ 780994 w 2979420"/>
              <a:gd name="connsiteY5" fmla="*/ 301886 h 301886"/>
              <a:gd name="connsiteX6" fmla="*/ 285806 w 2979420"/>
              <a:gd name="connsiteY6" fmla="*/ 301886 h 301886"/>
              <a:gd name="connsiteX7" fmla="*/ 0 w 2979420"/>
              <a:gd name="connsiteY7" fmla="*/ 191340 h 301886"/>
              <a:gd name="connsiteX8" fmla="*/ 99060 w 2979420"/>
              <a:gd name="connsiteY8" fmla="*/ 41966 h 301886"/>
              <a:gd name="connsiteX0" fmla="*/ 64770 w 2979420"/>
              <a:gd name="connsiteY0" fmla="*/ 38156 h 301886"/>
              <a:gd name="connsiteX1" fmla="*/ 2167946 w 2979420"/>
              <a:gd name="connsiteY1" fmla="*/ 0 h 301886"/>
              <a:gd name="connsiteX2" fmla="*/ 2876494 w 2979420"/>
              <a:gd name="connsiteY2" fmla="*/ 0 h 301886"/>
              <a:gd name="connsiteX3" fmla="*/ 2979420 w 2979420"/>
              <a:gd name="connsiteY3" fmla="*/ 102926 h 301886"/>
              <a:gd name="connsiteX4" fmla="*/ 1051560 w 2979420"/>
              <a:gd name="connsiteY4" fmla="*/ 187530 h 301886"/>
              <a:gd name="connsiteX5" fmla="*/ 780994 w 2979420"/>
              <a:gd name="connsiteY5" fmla="*/ 301886 h 301886"/>
              <a:gd name="connsiteX6" fmla="*/ 285806 w 2979420"/>
              <a:gd name="connsiteY6" fmla="*/ 301886 h 301886"/>
              <a:gd name="connsiteX7" fmla="*/ 0 w 2979420"/>
              <a:gd name="connsiteY7" fmla="*/ 191340 h 301886"/>
              <a:gd name="connsiteX8" fmla="*/ 64770 w 2979420"/>
              <a:gd name="connsiteY8" fmla="*/ 38156 h 301886"/>
              <a:gd name="connsiteX0" fmla="*/ 64770 w 2876494"/>
              <a:gd name="connsiteY0" fmla="*/ 38156 h 301886"/>
              <a:gd name="connsiteX1" fmla="*/ 2167946 w 2876494"/>
              <a:gd name="connsiteY1" fmla="*/ 0 h 301886"/>
              <a:gd name="connsiteX2" fmla="*/ 2876494 w 2876494"/>
              <a:gd name="connsiteY2" fmla="*/ 0 h 301886"/>
              <a:gd name="connsiteX3" fmla="*/ 929640 w 2876494"/>
              <a:gd name="connsiteY3" fmla="*/ 41966 h 301886"/>
              <a:gd name="connsiteX4" fmla="*/ 1051560 w 2876494"/>
              <a:gd name="connsiteY4" fmla="*/ 187530 h 301886"/>
              <a:gd name="connsiteX5" fmla="*/ 780994 w 2876494"/>
              <a:gd name="connsiteY5" fmla="*/ 301886 h 301886"/>
              <a:gd name="connsiteX6" fmla="*/ 285806 w 2876494"/>
              <a:gd name="connsiteY6" fmla="*/ 301886 h 301886"/>
              <a:gd name="connsiteX7" fmla="*/ 0 w 2876494"/>
              <a:gd name="connsiteY7" fmla="*/ 191340 h 301886"/>
              <a:gd name="connsiteX8" fmla="*/ 64770 w 2876494"/>
              <a:gd name="connsiteY8" fmla="*/ 38156 h 301886"/>
              <a:gd name="connsiteX0" fmla="*/ 64770 w 2876494"/>
              <a:gd name="connsiteY0" fmla="*/ 87686 h 351416"/>
              <a:gd name="connsiteX1" fmla="*/ 179126 w 2876494"/>
              <a:gd name="connsiteY1" fmla="*/ 0 h 351416"/>
              <a:gd name="connsiteX2" fmla="*/ 2876494 w 2876494"/>
              <a:gd name="connsiteY2" fmla="*/ 49530 h 351416"/>
              <a:gd name="connsiteX3" fmla="*/ 929640 w 2876494"/>
              <a:gd name="connsiteY3" fmla="*/ 91496 h 351416"/>
              <a:gd name="connsiteX4" fmla="*/ 1051560 w 2876494"/>
              <a:gd name="connsiteY4" fmla="*/ 237060 h 351416"/>
              <a:gd name="connsiteX5" fmla="*/ 780994 w 2876494"/>
              <a:gd name="connsiteY5" fmla="*/ 351416 h 351416"/>
              <a:gd name="connsiteX6" fmla="*/ 285806 w 2876494"/>
              <a:gd name="connsiteY6" fmla="*/ 351416 h 351416"/>
              <a:gd name="connsiteX7" fmla="*/ 0 w 2876494"/>
              <a:gd name="connsiteY7" fmla="*/ 240870 h 351416"/>
              <a:gd name="connsiteX8" fmla="*/ 64770 w 2876494"/>
              <a:gd name="connsiteY8" fmla="*/ 87686 h 351416"/>
              <a:gd name="connsiteX0" fmla="*/ 64770 w 1051560"/>
              <a:gd name="connsiteY0" fmla="*/ 91496 h 355226"/>
              <a:gd name="connsiteX1" fmla="*/ 179126 w 1051560"/>
              <a:gd name="connsiteY1" fmla="*/ 3810 h 355226"/>
              <a:gd name="connsiteX2" fmla="*/ 883864 w 1051560"/>
              <a:gd name="connsiteY2" fmla="*/ 0 h 355226"/>
              <a:gd name="connsiteX3" fmla="*/ 929640 w 1051560"/>
              <a:gd name="connsiteY3" fmla="*/ 95306 h 355226"/>
              <a:gd name="connsiteX4" fmla="*/ 1051560 w 1051560"/>
              <a:gd name="connsiteY4" fmla="*/ 240870 h 355226"/>
              <a:gd name="connsiteX5" fmla="*/ 780994 w 1051560"/>
              <a:gd name="connsiteY5" fmla="*/ 355226 h 355226"/>
              <a:gd name="connsiteX6" fmla="*/ 285806 w 1051560"/>
              <a:gd name="connsiteY6" fmla="*/ 355226 h 355226"/>
              <a:gd name="connsiteX7" fmla="*/ 0 w 1051560"/>
              <a:gd name="connsiteY7" fmla="*/ 244680 h 355226"/>
              <a:gd name="connsiteX8" fmla="*/ 64770 w 1051560"/>
              <a:gd name="connsiteY8" fmla="*/ 91496 h 355226"/>
              <a:gd name="connsiteX0" fmla="*/ 64770 w 1051560"/>
              <a:gd name="connsiteY0" fmla="*/ 87686 h 351416"/>
              <a:gd name="connsiteX1" fmla="*/ 179126 w 1051560"/>
              <a:gd name="connsiteY1" fmla="*/ 0 h 351416"/>
              <a:gd name="connsiteX2" fmla="*/ 765754 w 1051560"/>
              <a:gd name="connsiteY2" fmla="*/ 3810 h 351416"/>
              <a:gd name="connsiteX3" fmla="*/ 929640 w 1051560"/>
              <a:gd name="connsiteY3" fmla="*/ 91496 h 351416"/>
              <a:gd name="connsiteX4" fmla="*/ 1051560 w 1051560"/>
              <a:gd name="connsiteY4" fmla="*/ 237060 h 351416"/>
              <a:gd name="connsiteX5" fmla="*/ 780994 w 1051560"/>
              <a:gd name="connsiteY5" fmla="*/ 351416 h 351416"/>
              <a:gd name="connsiteX6" fmla="*/ 285806 w 1051560"/>
              <a:gd name="connsiteY6" fmla="*/ 351416 h 351416"/>
              <a:gd name="connsiteX7" fmla="*/ 0 w 1051560"/>
              <a:gd name="connsiteY7" fmla="*/ 240870 h 351416"/>
              <a:gd name="connsiteX8" fmla="*/ 64770 w 1051560"/>
              <a:gd name="connsiteY8" fmla="*/ 87686 h 351416"/>
              <a:gd name="connsiteX0" fmla="*/ 64770 w 1051560"/>
              <a:gd name="connsiteY0" fmla="*/ 87686 h 351416"/>
              <a:gd name="connsiteX1" fmla="*/ 179126 w 1051560"/>
              <a:gd name="connsiteY1" fmla="*/ 0 h 351416"/>
              <a:gd name="connsiteX2" fmla="*/ 864814 w 1051560"/>
              <a:gd name="connsiteY2" fmla="*/ 60960 h 351416"/>
              <a:gd name="connsiteX3" fmla="*/ 929640 w 1051560"/>
              <a:gd name="connsiteY3" fmla="*/ 91496 h 351416"/>
              <a:gd name="connsiteX4" fmla="*/ 1051560 w 1051560"/>
              <a:gd name="connsiteY4" fmla="*/ 237060 h 351416"/>
              <a:gd name="connsiteX5" fmla="*/ 780994 w 1051560"/>
              <a:gd name="connsiteY5" fmla="*/ 351416 h 351416"/>
              <a:gd name="connsiteX6" fmla="*/ 285806 w 1051560"/>
              <a:gd name="connsiteY6" fmla="*/ 351416 h 351416"/>
              <a:gd name="connsiteX7" fmla="*/ 0 w 1051560"/>
              <a:gd name="connsiteY7" fmla="*/ 240870 h 351416"/>
              <a:gd name="connsiteX8" fmla="*/ 64770 w 1051560"/>
              <a:gd name="connsiteY8" fmla="*/ 87686 h 351416"/>
              <a:gd name="connsiteX0" fmla="*/ 632404 w 1619194"/>
              <a:gd name="connsiteY0" fmla="*/ 26726 h 290456"/>
              <a:gd name="connsiteX1" fmla="*/ 0 w 1619194"/>
              <a:gd name="connsiteY1" fmla="*/ 26670 h 290456"/>
              <a:gd name="connsiteX2" fmla="*/ 1432448 w 1619194"/>
              <a:gd name="connsiteY2" fmla="*/ 0 h 290456"/>
              <a:gd name="connsiteX3" fmla="*/ 1497274 w 1619194"/>
              <a:gd name="connsiteY3" fmla="*/ 30536 h 290456"/>
              <a:gd name="connsiteX4" fmla="*/ 1619194 w 1619194"/>
              <a:gd name="connsiteY4" fmla="*/ 176100 h 290456"/>
              <a:gd name="connsiteX5" fmla="*/ 1348628 w 1619194"/>
              <a:gd name="connsiteY5" fmla="*/ 290456 h 290456"/>
              <a:gd name="connsiteX6" fmla="*/ 853440 w 1619194"/>
              <a:gd name="connsiteY6" fmla="*/ 290456 h 290456"/>
              <a:gd name="connsiteX7" fmla="*/ 567634 w 1619194"/>
              <a:gd name="connsiteY7" fmla="*/ 179910 h 290456"/>
              <a:gd name="connsiteX8" fmla="*/ 632404 w 1619194"/>
              <a:gd name="connsiteY8" fmla="*/ 26726 h 290456"/>
              <a:gd name="connsiteX0" fmla="*/ 49474 w 1619194"/>
              <a:gd name="connsiteY0" fmla="*/ 0 h 351360"/>
              <a:gd name="connsiteX1" fmla="*/ 0 w 1619194"/>
              <a:gd name="connsiteY1" fmla="*/ 87574 h 351360"/>
              <a:gd name="connsiteX2" fmla="*/ 1432448 w 1619194"/>
              <a:gd name="connsiteY2" fmla="*/ 60904 h 351360"/>
              <a:gd name="connsiteX3" fmla="*/ 1497274 w 1619194"/>
              <a:gd name="connsiteY3" fmla="*/ 91440 h 351360"/>
              <a:gd name="connsiteX4" fmla="*/ 1619194 w 1619194"/>
              <a:gd name="connsiteY4" fmla="*/ 237004 h 351360"/>
              <a:gd name="connsiteX5" fmla="*/ 1348628 w 1619194"/>
              <a:gd name="connsiteY5" fmla="*/ 351360 h 351360"/>
              <a:gd name="connsiteX6" fmla="*/ 853440 w 1619194"/>
              <a:gd name="connsiteY6" fmla="*/ 351360 h 351360"/>
              <a:gd name="connsiteX7" fmla="*/ 567634 w 1619194"/>
              <a:gd name="connsiteY7" fmla="*/ 240814 h 351360"/>
              <a:gd name="connsiteX8" fmla="*/ 49474 w 1619194"/>
              <a:gd name="connsiteY8" fmla="*/ 0 h 351360"/>
              <a:gd name="connsiteX0" fmla="*/ 0 w 1623060"/>
              <a:gd name="connsiteY0" fmla="*/ 41966 h 290456"/>
              <a:gd name="connsiteX1" fmla="*/ 3866 w 1623060"/>
              <a:gd name="connsiteY1" fmla="*/ 26670 h 290456"/>
              <a:gd name="connsiteX2" fmla="*/ 1436314 w 1623060"/>
              <a:gd name="connsiteY2" fmla="*/ 0 h 290456"/>
              <a:gd name="connsiteX3" fmla="*/ 1501140 w 1623060"/>
              <a:gd name="connsiteY3" fmla="*/ 30536 h 290456"/>
              <a:gd name="connsiteX4" fmla="*/ 1623060 w 1623060"/>
              <a:gd name="connsiteY4" fmla="*/ 176100 h 290456"/>
              <a:gd name="connsiteX5" fmla="*/ 1352494 w 1623060"/>
              <a:gd name="connsiteY5" fmla="*/ 290456 h 290456"/>
              <a:gd name="connsiteX6" fmla="*/ 857306 w 1623060"/>
              <a:gd name="connsiteY6" fmla="*/ 290456 h 290456"/>
              <a:gd name="connsiteX7" fmla="*/ 571500 w 1623060"/>
              <a:gd name="connsiteY7" fmla="*/ 179910 h 290456"/>
              <a:gd name="connsiteX8" fmla="*/ 0 w 1623060"/>
              <a:gd name="connsiteY8" fmla="*/ 41966 h 290456"/>
              <a:gd name="connsiteX0" fmla="*/ 0 w 1630680"/>
              <a:gd name="connsiteY0" fmla="*/ 198176 h 290456"/>
              <a:gd name="connsiteX1" fmla="*/ 11486 w 1630680"/>
              <a:gd name="connsiteY1" fmla="*/ 26670 h 290456"/>
              <a:gd name="connsiteX2" fmla="*/ 1443934 w 1630680"/>
              <a:gd name="connsiteY2" fmla="*/ 0 h 290456"/>
              <a:gd name="connsiteX3" fmla="*/ 1508760 w 1630680"/>
              <a:gd name="connsiteY3" fmla="*/ 30536 h 290456"/>
              <a:gd name="connsiteX4" fmla="*/ 1630680 w 1630680"/>
              <a:gd name="connsiteY4" fmla="*/ 176100 h 290456"/>
              <a:gd name="connsiteX5" fmla="*/ 1360114 w 1630680"/>
              <a:gd name="connsiteY5" fmla="*/ 290456 h 290456"/>
              <a:gd name="connsiteX6" fmla="*/ 864926 w 1630680"/>
              <a:gd name="connsiteY6" fmla="*/ 290456 h 290456"/>
              <a:gd name="connsiteX7" fmla="*/ 579120 w 1630680"/>
              <a:gd name="connsiteY7" fmla="*/ 179910 h 290456"/>
              <a:gd name="connsiteX8" fmla="*/ 0 w 1630680"/>
              <a:gd name="connsiteY8" fmla="*/ 198176 h 290456"/>
              <a:gd name="connsiteX0" fmla="*/ 0 w 1630680"/>
              <a:gd name="connsiteY0" fmla="*/ 278186 h 370466"/>
              <a:gd name="connsiteX1" fmla="*/ 125786 w 1630680"/>
              <a:gd name="connsiteY1" fmla="*/ 0 h 370466"/>
              <a:gd name="connsiteX2" fmla="*/ 1443934 w 1630680"/>
              <a:gd name="connsiteY2" fmla="*/ 80010 h 370466"/>
              <a:gd name="connsiteX3" fmla="*/ 1508760 w 1630680"/>
              <a:gd name="connsiteY3" fmla="*/ 110546 h 370466"/>
              <a:gd name="connsiteX4" fmla="*/ 1630680 w 1630680"/>
              <a:gd name="connsiteY4" fmla="*/ 256110 h 370466"/>
              <a:gd name="connsiteX5" fmla="*/ 1360114 w 1630680"/>
              <a:gd name="connsiteY5" fmla="*/ 370466 h 370466"/>
              <a:gd name="connsiteX6" fmla="*/ 864926 w 1630680"/>
              <a:gd name="connsiteY6" fmla="*/ 370466 h 370466"/>
              <a:gd name="connsiteX7" fmla="*/ 579120 w 1630680"/>
              <a:gd name="connsiteY7" fmla="*/ 259920 h 370466"/>
              <a:gd name="connsiteX8" fmla="*/ 0 w 1630680"/>
              <a:gd name="connsiteY8" fmla="*/ 278186 h 370466"/>
              <a:gd name="connsiteX0" fmla="*/ 0 w 1569720"/>
              <a:gd name="connsiteY0" fmla="*/ 129596 h 370466"/>
              <a:gd name="connsiteX1" fmla="*/ 64826 w 1569720"/>
              <a:gd name="connsiteY1" fmla="*/ 0 h 370466"/>
              <a:gd name="connsiteX2" fmla="*/ 1382974 w 1569720"/>
              <a:gd name="connsiteY2" fmla="*/ 80010 h 370466"/>
              <a:gd name="connsiteX3" fmla="*/ 1447800 w 1569720"/>
              <a:gd name="connsiteY3" fmla="*/ 110546 h 370466"/>
              <a:gd name="connsiteX4" fmla="*/ 1569720 w 1569720"/>
              <a:gd name="connsiteY4" fmla="*/ 256110 h 370466"/>
              <a:gd name="connsiteX5" fmla="*/ 1299154 w 1569720"/>
              <a:gd name="connsiteY5" fmla="*/ 370466 h 370466"/>
              <a:gd name="connsiteX6" fmla="*/ 803966 w 1569720"/>
              <a:gd name="connsiteY6" fmla="*/ 370466 h 370466"/>
              <a:gd name="connsiteX7" fmla="*/ 518160 w 1569720"/>
              <a:gd name="connsiteY7" fmla="*/ 259920 h 370466"/>
              <a:gd name="connsiteX8" fmla="*/ 0 w 1569720"/>
              <a:gd name="connsiteY8" fmla="*/ 129596 h 370466"/>
              <a:gd name="connsiteX0" fmla="*/ 60960 w 1630680"/>
              <a:gd name="connsiteY0" fmla="*/ 129596 h 370466"/>
              <a:gd name="connsiteX1" fmla="*/ 125786 w 1630680"/>
              <a:gd name="connsiteY1" fmla="*/ 0 h 370466"/>
              <a:gd name="connsiteX2" fmla="*/ 1443934 w 1630680"/>
              <a:gd name="connsiteY2" fmla="*/ 80010 h 370466"/>
              <a:gd name="connsiteX3" fmla="*/ 1508760 w 1630680"/>
              <a:gd name="connsiteY3" fmla="*/ 110546 h 370466"/>
              <a:gd name="connsiteX4" fmla="*/ 1630680 w 1630680"/>
              <a:gd name="connsiteY4" fmla="*/ 256110 h 370466"/>
              <a:gd name="connsiteX5" fmla="*/ 1360114 w 1630680"/>
              <a:gd name="connsiteY5" fmla="*/ 370466 h 370466"/>
              <a:gd name="connsiteX6" fmla="*/ 864926 w 1630680"/>
              <a:gd name="connsiteY6" fmla="*/ 370466 h 370466"/>
              <a:gd name="connsiteX7" fmla="*/ 0 w 1630680"/>
              <a:gd name="connsiteY7" fmla="*/ 267540 h 370466"/>
              <a:gd name="connsiteX8" fmla="*/ 60960 w 1630680"/>
              <a:gd name="connsiteY8" fmla="*/ 129596 h 370466"/>
              <a:gd name="connsiteX0" fmla="*/ 60960 w 1630680"/>
              <a:gd name="connsiteY0" fmla="*/ 129596 h 404756"/>
              <a:gd name="connsiteX1" fmla="*/ 125786 w 1630680"/>
              <a:gd name="connsiteY1" fmla="*/ 0 h 404756"/>
              <a:gd name="connsiteX2" fmla="*/ 1443934 w 1630680"/>
              <a:gd name="connsiteY2" fmla="*/ 80010 h 404756"/>
              <a:gd name="connsiteX3" fmla="*/ 1508760 w 1630680"/>
              <a:gd name="connsiteY3" fmla="*/ 110546 h 404756"/>
              <a:gd name="connsiteX4" fmla="*/ 1630680 w 1630680"/>
              <a:gd name="connsiteY4" fmla="*/ 256110 h 404756"/>
              <a:gd name="connsiteX5" fmla="*/ 1360114 w 1630680"/>
              <a:gd name="connsiteY5" fmla="*/ 370466 h 404756"/>
              <a:gd name="connsiteX6" fmla="*/ 259136 w 1630680"/>
              <a:gd name="connsiteY6" fmla="*/ 404756 h 404756"/>
              <a:gd name="connsiteX7" fmla="*/ 0 w 1630680"/>
              <a:gd name="connsiteY7" fmla="*/ 267540 h 404756"/>
              <a:gd name="connsiteX8" fmla="*/ 60960 w 1630680"/>
              <a:gd name="connsiteY8" fmla="*/ 129596 h 404756"/>
              <a:gd name="connsiteX0" fmla="*/ 60960 w 1630680"/>
              <a:gd name="connsiteY0" fmla="*/ 129596 h 404756"/>
              <a:gd name="connsiteX1" fmla="*/ 125786 w 1630680"/>
              <a:gd name="connsiteY1" fmla="*/ 0 h 404756"/>
              <a:gd name="connsiteX2" fmla="*/ 1443934 w 1630680"/>
              <a:gd name="connsiteY2" fmla="*/ 80010 h 404756"/>
              <a:gd name="connsiteX3" fmla="*/ 1508760 w 1630680"/>
              <a:gd name="connsiteY3" fmla="*/ 110546 h 404756"/>
              <a:gd name="connsiteX4" fmla="*/ 1630680 w 1630680"/>
              <a:gd name="connsiteY4" fmla="*/ 256110 h 404756"/>
              <a:gd name="connsiteX5" fmla="*/ 758134 w 1630680"/>
              <a:gd name="connsiteY5" fmla="*/ 370466 h 404756"/>
              <a:gd name="connsiteX6" fmla="*/ 259136 w 1630680"/>
              <a:gd name="connsiteY6" fmla="*/ 404756 h 404756"/>
              <a:gd name="connsiteX7" fmla="*/ 0 w 1630680"/>
              <a:gd name="connsiteY7" fmla="*/ 267540 h 404756"/>
              <a:gd name="connsiteX8" fmla="*/ 60960 w 1630680"/>
              <a:gd name="connsiteY8" fmla="*/ 129596 h 404756"/>
              <a:gd name="connsiteX0" fmla="*/ 60960 w 1630680"/>
              <a:gd name="connsiteY0" fmla="*/ 129596 h 404756"/>
              <a:gd name="connsiteX1" fmla="*/ 125786 w 1630680"/>
              <a:gd name="connsiteY1" fmla="*/ 0 h 404756"/>
              <a:gd name="connsiteX2" fmla="*/ 1443934 w 1630680"/>
              <a:gd name="connsiteY2" fmla="*/ 80010 h 404756"/>
              <a:gd name="connsiteX3" fmla="*/ 1508760 w 1630680"/>
              <a:gd name="connsiteY3" fmla="*/ 110546 h 404756"/>
              <a:gd name="connsiteX4" fmla="*/ 1630680 w 1630680"/>
              <a:gd name="connsiteY4" fmla="*/ 256110 h 404756"/>
              <a:gd name="connsiteX5" fmla="*/ 765754 w 1630680"/>
              <a:gd name="connsiteY5" fmla="*/ 400946 h 404756"/>
              <a:gd name="connsiteX6" fmla="*/ 259136 w 1630680"/>
              <a:gd name="connsiteY6" fmla="*/ 404756 h 404756"/>
              <a:gd name="connsiteX7" fmla="*/ 0 w 1630680"/>
              <a:gd name="connsiteY7" fmla="*/ 267540 h 404756"/>
              <a:gd name="connsiteX8" fmla="*/ 60960 w 1630680"/>
              <a:gd name="connsiteY8" fmla="*/ 129596 h 404756"/>
              <a:gd name="connsiteX0" fmla="*/ 60960 w 1508760"/>
              <a:gd name="connsiteY0" fmla="*/ 129596 h 404756"/>
              <a:gd name="connsiteX1" fmla="*/ 125786 w 1508760"/>
              <a:gd name="connsiteY1" fmla="*/ 0 h 404756"/>
              <a:gd name="connsiteX2" fmla="*/ 1443934 w 1508760"/>
              <a:gd name="connsiteY2" fmla="*/ 80010 h 404756"/>
              <a:gd name="connsiteX3" fmla="*/ 1508760 w 1508760"/>
              <a:gd name="connsiteY3" fmla="*/ 110546 h 404756"/>
              <a:gd name="connsiteX4" fmla="*/ 1028700 w 1508760"/>
              <a:gd name="connsiteY4" fmla="*/ 248490 h 404756"/>
              <a:gd name="connsiteX5" fmla="*/ 765754 w 1508760"/>
              <a:gd name="connsiteY5" fmla="*/ 400946 h 404756"/>
              <a:gd name="connsiteX6" fmla="*/ 259136 w 1508760"/>
              <a:gd name="connsiteY6" fmla="*/ 404756 h 404756"/>
              <a:gd name="connsiteX7" fmla="*/ 0 w 1508760"/>
              <a:gd name="connsiteY7" fmla="*/ 267540 h 404756"/>
              <a:gd name="connsiteX8" fmla="*/ 60960 w 1508760"/>
              <a:gd name="connsiteY8" fmla="*/ 129596 h 404756"/>
              <a:gd name="connsiteX0" fmla="*/ 60960 w 1508760"/>
              <a:gd name="connsiteY0" fmla="*/ 144836 h 419996"/>
              <a:gd name="connsiteX1" fmla="*/ 125786 w 1508760"/>
              <a:gd name="connsiteY1" fmla="*/ 15240 h 419996"/>
              <a:gd name="connsiteX2" fmla="*/ 853384 w 1508760"/>
              <a:gd name="connsiteY2" fmla="*/ 0 h 419996"/>
              <a:gd name="connsiteX3" fmla="*/ 1508760 w 1508760"/>
              <a:gd name="connsiteY3" fmla="*/ 125786 h 419996"/>
              <a:gd name="connsiteX4" fmla="*/ 1028700 w 1508760"/>
              <a:gd name="connsiteY4" fmla="*/ 263730 h 419996"/>
              <a:gd name="connsiteX5" fmla="*/ 765754 w 1508760"/>
              <a:gd name="connsiteY5" fmla="*/ 416186 h 419996"/>
              <a:gd name="connsiteX6" fmla="*/ 259136 w 1508760"/>
              <a:gd name="connsiteY6" fmla="*/ 419996 h 419996"/>
              <a:gd name="connsiteX7" fmla="*/ 0 w 1508760"/>
              <a:gd name="connsiteY7" fmla="*/ 282780 h 419996"/>
              <a:gd name="connsiteX8" fmla="*/ 60960 w 1508760"/>
              <a:gd name="connsiteY8" fmla="*/ 144836 h 419996"/>
              <a:gd name="connsiteX0" fmla="*/ 60960 w 1028700"/>
              <a:gd name="connsiteY0" fmla="*/ 144836 h 419996"/>
              <a:gd name="connsiteX1" fmla="*/ 125786 w 1028700"/>
              <a:gd name="connsiteY1" fmla="*/ 15240 h 419996"/>
              <a:gd name="connsiteX2" fmla="*/ 853384 w 1028700"/>
              <a:gd name="connsiteY2" fmla="*/ 0 h 419996"/>
              <a:gd name="connsiteX3" fmla="*/ 967740 w 1028700"/>
              <a:gd name="connsiteY3" fmla="*/ 87686 h 419996"/>
              <a:gd name="connsiteX4" fmla="*/ 1028700 w 1028700"/>
              <a:gd name="connsiteY4" fmla="*/ 263730 h 419996"/>
              <a:gd name="connsiteX5" fmla="*/ 765754 w 1028700"/>
              <a:gd name="connsiteY5" fmla="*/ 416186 h 419996"/>
              <a:gd name="connsiteX6" fmla="*/ 259136 w 1028700"/>
              <a:gd name="connsiteY6" fmla="*/ 419996 h 419996"/>
              <a:gd name="connsiteX7" fmla="*/ 0 w 1028700"/>
              <a:gd name="connsiteY7" fmla="*/ 282780 h 419996"/>
              <a:gd name="connsiteX8" fmla="*/ 60960 w 1028700"/>
              <a:gd name="connsiteY8" fmla="*/ 144836 h 419996"/>
              <a:gd name="connsiteX0" fmla="*/ 60960 w 1028700"/>
              <a:gd name="connsiteY0" fmla="*/ 144836 h 419996"/>
              <a:gd name="connsiteX1" fmla="*/ 125786 w 1028700"/>
              <a:gd name="connsiteY1" fmla="*/ 15240 h 419996"/>
              <a:gd name="connsiteX2" fmla="*/ 853384 w 1028700"/>
              <a:gd name="connsiteY2" fmla="*/ 0 h 419996"/>
              <a:gd name="connsiteX3" fmla="*/ 979170 w 1028700"/>
              <a:gd name="connsiteY3" fmla="*/ 160076 h 419996"/>
              <a:gd name="connsiteX4" fmla="*/ 1028700 w 1028700"/>
              <a:gd name="connsiteY4" fmla="*/ 263730 h 419996"/>
              <a:gd name="connsiteX5" fmla="*/ 765754 w 1028700"/>
              <a:gd name="connsiteY5" fmla="*/ 416186 h 419996"/>
              <a:gd name="connsiteX6" fmla="*/ 259136 w 1028700"/>
              <a:gd name="connsiteY6" fmla="*/ 419996 h 419996"/>
              <a:gd name="connsiteX7" fmla="*/ 0 w 1028700"/>
              <a:gd name="connsiteY7" fmla="*/ 282780 h 419996"/>
              <a:gd name="connsiteX8" fmla="*/ 60960 w 1028700"/>
              <a:gd name="connsiteY8" fmla="*/ 144836 h 419996"/>
              <a:gd name="connsiteX0" fmla="*/ 60960 w 1028700"/>
              <a:gd name="connsiteY0" fmla="*/ 144836 h 419996"/>
              <a:gd name="connsiteX1" fmla="*/ 224846 w 1028700"/>
              <a:gd name="connsiteY1" fmla="*/ 49530 h 419996"/>
              <a:gd name="connsiteX2" fmla="*/ 853384 w 1028700"/>
              <a:gd name="connsiteY2" fmla="*/ 0 h 419996"/>
              <a:gd name="connsiteX3" fmla="*/ 979170 w 1028700"/>
              <a:gd name="connsiteY3" fmla="*/ 160076 h 419996"/>
              <a:gd name="connsiteX4" fmla="*/ 1028700 w 1028700"/>
              <a:gd name="connsiteY4" fmla="*/ 263730 h 419996"/>
              <a:gd name="connsiteX5" fmla="*/ 765754 w 1028700"/>
              <a:gd name="connsiteY5" fmla="*/ 416186 h 419996"/>
              <a:gd name="connsiteX6" fmla="*/ 259136 w 1028700"/>
              <a:gd name="connsiteY6" fmla="*/ 419996 h 419996"/>
              <a:gd name="connsiteX7" fmla="*/ 0 w 1028700"/>
              <a:gd name="connsiteY7" fmla="*/ 282780 h 419996"/>
              <a:gd name="connsiteX8" fmla="*/ 60960 w 1028700"/>
              <a:gd name="connsiteY8" fmla="*/ 144836 h 419996"/>
              <a:gd name="connsiteX0" fmla="*/ 60960 w 1028700"/>
              <a:gd name="connsiteY0" fmla="*/ 102926 h 378086"/>
              <a:gd name="connsiteX1" fmla="*/ 224846 w 1028700"/>
              <a:gd name="connsiteY1" fmla="*/ 7620 h 378086"/>
              <a:gd name="connsiteX2" fmla="*/ 704794 w 1028700"/>
              <a:gd name="connsiteY2" fmla="*/ 0 h 378086"/>
              <a:gd name="connsiteX3" fmla="*/ 979170 w 1028700"/>
              <a:gd name="connsiteY3" fmla="*/ 118166 h 378086"/>
              <a:gd name="connsiteX4" fmla="*/ 1028700 w 1028700"/>
              <a:gd name="connsiteY4" fmla="*/ 221820 h 378086"/>
              <a:gd name="connsiteX5" fmla="*/ 765754 w 1028700"/>
              <a:gd name="connsiteY5" fmla="*/ 374276 h 378086"/>
              <a:gd name="connsiteX6" fmla="*/ 259136 w 1028700"/>
              <a:gd name="connsiteY6" fmla="*/ 378086 h 378086"/>
              <a:gd name="connsiteX7" fmla="*/ 0 w 1028700"/>
              <a:gd name="connsiteY7" fmla="*/ 240870 h 378086"/>
              <a:gd name="connsiteX8" fmla="*/ 60960 w 1028700"/>
              <a:gd name="connsiteY8" fmla="*/ 102926 h 378086"/>
              <a:gd name="connsiteX0" fmla="*/ 60960 w 1028700"/>
              <a:gd name="connsiteY0" fmla="*/ 102926 h 378086"/>
              <a:gd name="connsiteX1" fmla="*/ 224846 w 1028700"/>
              <a:gd name="connsiteY1" fmla="*/ 7620 h 378086"/>
              <a:gd name="connsiteX2" fmla="*/ 704794 w 1028700"/>
              <a:gd name="connsiteY2" fmla="*/ 0 h 378086"/>
              <a:gd name="connsiteX3" fmla="*/ 944880 w 1028700"/>
              <a:gd name="connsiteY3" fmla="*/ 38156 h 378086"/>
              <a:gd name="connsiteX4" fmla="*/ 1028700 w 1028700"/>
              <a:gd name="connsiteY4" fmla="*/ 221820 h 378086"/>
              <a:gd name="connsiteX5" fmla="*/ 765754 w 1028700"/>
              <a:gd name="connsiteY5" fmla="*/ 374276 h 378086"/>
              <a:gd name="connsiteX6" fmla="*/ 259136 w 1028700"/>
              <a:gd name="connsiteY6" fmla="*/ 378086 h 378086"/>
              <a:gd name="connsiteX7" fmla="*/ 0 w 1028700"/>
              <a:gd name="connsiteY7" fmla="*/ 240870 h 378086"/>
              <a:gd name="connsiteX8" fmla="*/ 60960 w 1028700"/>
              <a:gd name="connsiteY8" fmla="*/ 102926 h 378086"/>
              <a:gd name="connsiteX0" fmla="*/ 60960 w 1028700"/>
              <a:gd name="connsiteY0" fmla="*/ 102926 h 378086"/>
              <a:gd name="connsiteX1" fmla="*/ 331526 w 1028700"/>
              <a:gd name="connsiteY1" fmla="*/ 7620 h 378086"/>
              <a:gd name="connsiteX2" fmla="*/ 704794 w 1028700"/>
              <a:gd name="connsiteY2" fmla="*/ 0 h 378086"/>
              <a:gd name="connsiteX3" fmla="*/ 944880 w 1028700"/>
              <a:gd name="connsiteY3" fmla="*/ 38156 h 378086"/>
              <a:gd name="connsiteX4" fmla="*/ 1028700 w 1028700"/>
              <a:gd name="connsiteY4" fmla="*/ 221820 h 378086"/>
              <a:gd name="connsiteX5" fmla="*/ 765754 w 1028700"/>
              <a:gd name="connsiteY5" fmla="*/ 374276 h 378086"/>
              <a:gd name="connsiteX6" fmla="*/ 259136 w 1028700"/>
              <a:gd name="connsiteY6" fmla="*/ 378086 h 378086"/>
              <a:gd name="connsiteX7" fmla="*/ 0 w 1028700"/>
              <a:gd name="connsiteY7" fmla="*/ 240870 h 378086"/>
              <a:gd name="connsiteX8" fmla="*/ 60960 w 1028700"/>
              <a:gd name="connsiteY8" fmla="*/ 102926 h 378086"/>
              <a:gd name="connsiteX0" fmla="*/ 60960 w 1028700"/>
              <a:gd name="connsiteY0" fmla="*/ 95306 h 370466"/>
              <a:gd name="connsiteX1" fmla="*/ 331526 w 1028700"/>
              <a:gd name="connsiteY1" fmla="*/ 0 h 370466"/>
              <a:gd name="connsiteX2" fmla="*/ 708604 w 1028700"/>
              <a:gd name="connsiteY2" fmla="*/ 15240 h 370466"/>
              <a:gd name="connsiteX3" fmla="*/ 944880 w 1028700"/>
              <a:gd name="connsiteY3" fmla="*/ 30536 h 370466"/>
              <a:gd name="connsiteX4" fmla="*/ 1028700 w 1028700"/>
              <a:gd name="connsiteY4" fmla="*/ 214200 h 370466"/>
              <a:gd name="connsiteX5" fmla="*/ 765754 w 1028700"/>
              <a:gd name="connsiteY5" fmla="*/ 366656 h 370466"/>
              <a:gd name="connsiteX6" fmla="*/ 259136 w 1028700"/>
              <a:gd name="connsiteY6" fmla="*/ 370466 h 370466"/>
              <a:gd name="connsiteX7" fmla="*/ 0 w 1028700"/>
              <a:gd name="connsiteY7" fmla="*/ 233250 h 370466"/>
              <a:gd name="connsiteX8" fmla="*/ 60960 w 1028700"/>
              <a:gd name="connsiteY8" fmla="*/ 95306 h 370466"/>
              <a:gd name="connsiteX0" fmla="*/ 60960 w 1028700"/>
              <a:gd name="connsiteY0" fmla="*/ 95306 h 370466"/>
              <a:gd name="connsiteX1" fmla="*/ 331526 w 1028700"/>
              <a:gd name="connsiteY1" fmla="*/ 0 h 370466"/>
              <a:gd name="connsiteX2" fmla="*/ 697174 w 1028700"/>
              <a:gd name="connsiteY2" fmla="*/ 3810 h 370466"/>
              <a:gd name="connsiteX3" fmla="*/ 944880 w 1028700"/>
              <a:gd name="connsiteY3" fmla="*/ 30536 h 370466"/>
              <a:gd name="connsiteX4" fmla="*/ 1028700 w 1028700"/>
              <a:gd name="connsiteY4" fmla="*/ 214200 h 370466"/>
              <a:gd name="connsiteX5" fmla="*/ 765754 w 1028700"/>
              <a:gd name="connsiteY5" fmla="*/ 366656 h 370466"/>
              <a:gd name="connsiteX6" fmla="*/ 259136 w 1028700"/>
              <a:gd name="connsiteY6" fmla="*/ 370466 h 370466"/>
              <a:gd name="connsiteX7" fmla="*/ 0 w 1028700"/>
              <a:gd name="connsiteY7" fmla="*/ 233250 h 370466"/>
              <a:gd name="connsiteX8" fmla="*/ 60960 w 1028700"/>
              <a:gd name="connsiteY8" fmla="*/ 95306 h 370466"/>
              <a:gd name="connsiteX0" fmla="*/ 60960 w 1028700"/>
              <a:gd name="connsiteY0" fmla="*/ 91496 h 366656"/>
              <a:gd name="connsiteX1" fmla="*/ 243896 w 1028700"/>
              <a:gd name="connsiteY1" fmla="*/ 15240 h 366656"/>
              <a:gd name="connsiteX2" fmla="*/ 697174 w 1028700"/>
              <a:gd name="connsiteY2" fmla="*/ 0 h 366656"/>
              <a:gd name="connsiteX3" fmla="*/ 944880 w 1028700"/>
              <a:gd name="connsiteY3" fmla="*/ 26726 h 366656"/>
              <a:gd name="connsiteX4" fmla="*/ 1028700 w 1028700"/>
              <a:gd name="connsiteY4" fmla="*/ 210390 h 366656"/>
              <a:gd name="connsiteX5" fmla="*/ 765754 w 1028700"/>
              <a:gd name="connsiteY5" fmla="*/ 362846 h 366656"/>
              <a:gd name="connsiteX6" fmla="*/ 259136 w 1028700"/>
              <a:gd name="connsiteY6" fmla="*/ 366656 h 366656"/>
              <a:gd name="connsiteX7" fmla="*/ 0 w 1028700"/>
              <a:gd name="connsiteY7" fmla="*/ 229440 h 366656"/>
              <a:gd name="connsiteX8" fmla="*/ 60960 w 1028700"/>
              <a:gd name="connsiteY8" fmla="*/ 91496 h 366656"/>
              <a:gd name="connsiteX0" fmla="*/ 60960 w 1028700"/>
              <a:gd name="connsiteY0" fmla="*/ 106736 h 381896"/>
              <a:gd name="connsiteX1" fmla="*/ 243896 w 1028700"/>
              <a:gd name="connsiteY1" fmla="*/ 30480 h 381896"/>
              <a:gd name="connsiteX2" fmla="*/ 746704 w 1028700"/>
              <a:gd name="connsiteY2" fmla="*/ 0 h 381896"/>
              <a:gd name="connsiteX3" fmla="*/ 944880 w 1028700"/>
              <a:gd name="connsiteY3" fmla="*/ 41966 h 381896"/>
              <a:gd name="connsiteX4" fmla="*/ 1028700 w 1028700"/>
              <a:gd name="connsiteY4" fmla="*/ 225630 h 381896"/>
              <a:gd name="connsiteX5" fmla="*/ 765754 w 1028700"/>
              <a:gd name="connsiteY5" fmla="*/ 378086 h 381896"/>
              <a:gd name="connsiteX6" fmla="*/ 259136 w 1028700"/>
              <a:gd name="connsiteY6" fmla="*/ 381896 h 381896"/>
              <a:gd name="connsiteX7" fmla="*/ 0 w 1028700"/>
              <a:gd name="connsiteY7" fmla="*/ 244680 h 381896"/>
              <a:gd name="connsiteX8" fmla="*/ 60960 w 1028700"/>
              <a:gd name="connsiteY8" fmla="*/ 106736 h 381896"/>
              <a:gd name="connsiteX0" fmla="*/ 60960 w 1028700"/>
              <a:gd name="connsiteY0" fmla="*/ 76256 h 351416"/>
              <a:gd name="connsiteX1" fmla="*/ 243896 w 1028700"/>
              <a:gd name="connsiteY1" fmla="*/ 0 h 351416"/>
              <a:gd name="connsiteX2" fmla="*/ 742894 w 1028700"/>
              <a:gd name="connsiteY2" fmla="*/ 3810 h 351416"/>
              <a:gd name="connsiteX3" fmla="*/ 944880 w 1028700"/>
              <a:gd name="connsiteY3" fmla="*/ 11486 h 351416"/>
              <a:gd name="connsiteX4" fmla="*/ 1028700 w 1028700"/>
              <a:gd name="connsiteY4" fmla="*/ 195150 h 351416"/>
              <a:gd name="connsiteX5" fmla="*/ 765754 w 1028700"/>
              <a:gd name="connsiteY5" fmla="*/ 347606 h 351416"/>
              <a:gd name="connsiteX6" fmla="*/ 259136 w 1028700"/>
              <a:gd name="connsiteY6" fmla="*/ 351416 h 351416"/>
              <a:gd name="connsiteX7" fmla="*/ 0 w 1028700"/>
              <a:gd name="connsiteY7" fmla="*/ 214200 h 351416"/>
              <a:gd name="connsiteX8" fmla="*/ 60960 w 1028700"/>
              <a:gd name="connsiteY8" fmla="*/ 76256 h 351416"/>
              <a:gd name="connsiteX0" fmla="*/ 60960 w 1028700"/>
              <a:gd name="connsiteY0" fmla="*/ 83876 h 359036"/>
              <a:gd name="connsiteX1" fmla="*/ 243896 w 1028700"/>
              <a:gd name="connsiteY1" fmla="*/ 7620 h 359036"/>
              <a:gd name="connsiteX2" fmla="*/ 735274 w 1028700"/>
              <a:gd name="connsiteY2" fmla="*/ 0 h 359036"/>
              <a:gd name="connsiteX3" fmla="*/ 944880 w 1028700"/>
              <a:gd name="connsiteY3" fmla="*/ 19106 h 359036"/>
              <a:gd name="connsiteX4" fmla="*/ 1028700 w 1028700"/>
              <a:gd name="connsiteY4" fmla="*/ 202770 h 359036"/>
              <a:gd name="connsiteX5" fmla="*/ 765754 w 1028700"/>
              <a:gd name="connsiteY5" fmla="*/ 355226 h 359036"/>
              <a:gd name="connsiteX6" fmla="*/ 259136 w 1028700"/>
              <a:gd name="connsiteY6" fmla="*/ 359036 h 359036"/>
              <a:gd name="connsiteX7" fmla="*/ 0 w 1028700"/>
              <a:gd name="connsiteY7" fmla="*/ 221820 h 359036"/>
              <a:gd name="connsiteX8" fmla="*/ 60960 w 1028700"/>
              <a:gd name="connsiteY8" fmla="*/ 83876 h 359036"/>
              <a:gd name="connsiteX0" fmla="*/ 99060 w 1066800"/>
              <a:gd name="connsiteY0" fmla="*/ 83876 h 359036"/>
              <a:gd name="connsiteX1" fmla="*/ 281996 w 1066800"/>
              <a:gd name="connsiteY1" fmla="*/ 7620 h 359036"/>
              <a:gd name="connsiteX2" fmla="*/ 773374 w 1066800"/>
              <a:gd name="connsiteY2" fmla="*/ 0 h 359036"/>
              <a:gd name="connsiteX3" fmla="*/ 982980 w 1066800"/>
              <a:gd name="connsiteY3" fmla="*/ 19106 h 359036"/>
              <a:gd name="connsiteX4" fmla="*/ 1066800 w 1066800"/>
              <a:gd name="connsiteY4" fmla="*/ 202770 h 359036"/>
              <a:gd name="connsiteX5" fmla="*/ 803854 w 1066800"/>
              <a:gd name="connsiteY5" fmla="*/ 355226 h 359036"/>
              <a:gd name="connsiteX6" fmla="*/ 297236 w 1066800"/>
              <a:gd name="connsiteY6" fmla="*/ 359036 h 359036"/>
              <a:gd name="connsiteX7" fmla="*/ 0 w 1066800"/>
              <a:gd name="connsiteY7" fmla="*/ 221820 h 359036"/>
              <a:gd name="connsiteX8" fmla="*/ 99060 w 1066800"/>
              <a:gd name="connsiteY8" fmla="*/ 83876 h 359036"/>
              <a:gd name="connsiteX0" fmla="*/ 72390 w 1040130"/>
              <a:gd name="connsiteY0" fmla="*/ 83876 h 359036"/>
              <a:gd name="connsiteX1" fmla="*/ 255326 w 1040130"/>
              <a:gd name="connsiteY1" fmla="*/ 7620 h 359036"/>
              <a:gd name="connsiteX2" fmla="*/ 746704 w 1040130"/>
              <a:gd name="connsiteY2" fmla="*/ 0 h 359036"/>
              <a:gd name="connsiteX3" fmla="*/ 956310 w 1040130"/>
              <a:gd name="connsiteY3" fmla="*/ 19106 h 359036"/>
              <a:gd name="connsiteX4" fmla="*/ 1040130 w 1040130"/>
              <a:gd name="connsiteY4" fmla="*/ 202770 h 359036"/>
              <a:gd name="connsiteX5" fmla="*/ 777184 w 1040130"/>
              <a:gd name="connsiteY5" fmla="*/ 355226 h 359036"/>
              <a:gd name="connsiteX6" fmla="*/ 270566 w 1040130"/>
              <a:gd name="connsiteY6" fmla="*/ 359036 h 359036"/>
              <a:gd name="connsiteX7" fmla="*/ 0 w 1040130"/>
              <a:gd name="connsiteY7" fmla="*/ 214200 h 359036"/>
              <a:gd name="connsiteX8" fmla="*/ 72390 w 1040130"/>
              <a:gd name="connsiteY8" fmla="*/ 83876 h 359036"/>
              <a:gd name="connsiteX0" fmla="*/ 72390 w 1040130"/>
              <a:gd name="connsiteY0" fmla="*/ 83876 h 359036"/>
              <a:gd name="connsiteX1" fmla="*/ 255326 w 1040130"/>
              <a:gd name="connsiteY1" fmla="*/ 7620 h 359036"/>
              <a:gd name="connsiteX2" fmla="*/ 746704 w 1040130"/>
              <a:gd name="connsiteY2" fmla="*/ 0 h 359036"/>
              <a:gd name="connsiteX3" fmla="*/ 963930 w 1040130"/>
              <a:gd name="connsiteY3" fmla="*/ 41966 h 359036"/>
              <a:gd name="connsiteX4" fmla="*/ 1040130 w 1040130"/>
              <a:gd name="connsiteY4" fmla="*/ 202770 h 359036"/>
              <a:gd name="connsiteX5" fmla="*/ 777184 w 1040130"/>
              <a:gd name="connsiteY5" fmla="*/ 355226 h 359036"/>
              <a:gd name="connsiteX6" fmla="*/ 270566 w 1040130"/>
              <a:gd name="connsiteY6" fmla="*/ 359036 h 359036"/>
              <a:gd name="connsiteX7" fmla="*/ 0 w 1040130"/>
              <a:gd name="connsiteY7" fmla="*/ 214200 h 359036"/>
              <a:gd name="connsiteX8" fmla="*/ 72390 w 1040130"/>
              <a:gd name="connsiteY8" fmla="*/ 83876 h 359036"/>
              <a:gd name="connsiteX0" fmla="*/ 72390 w 1040130"/>
              <a:gd name="connsiteY0" fmla="*/ 57206 h 359036"/>
              <a:gd name="connsiteX1" fmla="*/ 255326 w 1040130"/>
              <a:gd name="connsiteY1" fmla="*/ 7620 h 359036"/>
              <a:gd name="connsiteX2" fmla="*/ 746704 w 1040130"/>
              <a:gd name="connsiteY2" fmla="*/ 0 h 359036"/>
              <a:gd name="connsiteX3" fmla="*/ 963930 w 1040130"/>
              <a:gd name="connsiteY3" fmla="*/ 41966 h 359036"/>
              <a:gd name="connsiteX4" fmla="*/ 1040130 w 1040130"/>
              <a:gd name="connsiteY4" fmla="*/ 202770 h 359036"/>
              <a:gd name="connsiteX5" fmla="*/ 777184 w 1040130"/>
              <a:gd name="connsiteY5" fmla="*/ 355226 h 359036"/>
              <a:gd name="connsiteX6" fmla="*/ 270566 w 1040130"/>
              <a:gd name="connsiteY6" fmla="*/ 359036 h 359036"/>
              <a:gd name="connsiteX7" fmla="*/ 0 w 1040130"/>
              <a:gd name="connsiteY7" fmla="*/ 214200 h 359036"/>
              <a:gd name="connsiteX8" fmla="*/ 72390 w 1040130"/>
              <a:gd name="connsiteY8" fmla="*/ 57206 h 35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0130" h="359036">
                <a:moveTo>
                  <a:pt x="72390" y="57206"/>
                </a:moveTo>
                <a:lnTo>
                  <a:pt x="255326" y="7620"/>
                </a:lnTo>
                <a:lnTo>
                  <a:pt x="746704" y="0"/>
                </a:lnTo>
                <a:lnTo>
                  <a:pt x="963930" y="41966"/>
                </a:lnTo>
                <a:lnTo>
                  <a:pt x="1040130" y="202770"/>
                </a:lnTo>
                <a:lnTo>
                  <a:pt x="777184" y="355226"/>
                </a:lnTo>
                <a:lnTo>
                  <a:pt x="270566" y="359036"/>
                </a:lnTo>
                <a:lnTo>
                  <a:pt x="0" y="214200"/>
                </a:lnTo>
                <a:lnTo>
                  <a:pt x="72390" y="57206"/>
                </a:lnTo>
                <a:close/>
              </a:path>
            </a:pathLst>
          </a:cu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ctagon 17">
            <a:extLst>
              <a:ext uri="{FF2B5EF4-FFF2-40B4-BE49-F238E27FC236}">
                <a16:creationId xmlns:a16="http://schemas.microsoft.com/office/drawing/2014/main" id="{A5728BB9-B75A-6CDC-0890-1E6491E56A5D}"/>
              </a:ext>
            </a:extLst>
          </p:cNvPr>
          <p:cNvSpPr/>
          <p:nvPr/>
        </p:nvSpPr>
        <p:spPr>
          <a:xfrm>
            <a:off x="9755743" y="5400538"/>
            <a:ext cx="998220" cy="328556"/>
          </a:xfrm>
          <a:custGeom>
            <a:avLst/>
            <a:gdLst>
              <a:gd name="connsiteX0" fmla="*/ 0 w 914400"/>
              <a:gd name="connsiteY0" fmla="*/ 102926 h 351416"/>
              <a:gd name="connsiteX1" fmla="*/ 102926 w 914400"/>
              <a:gd name="connsiteY1" fmla="*/ 0 h 351416"/>
              <a:gd name="connsiteX2" fmla="*/ 811474 w 914400"/>
              <a:gd name="connsiteY2" fmla="*/ 0 h 351416"/>
              <a:gd name="connsiteX3" fmla="*/ 914400 w 914400"/>
              <a:gd name="connsiteY3" fmla="*/ 102926 h 351416"/>
              <a:gd name="connsiteX4" fmla="*/ 914400 w 914400"/>
              <a:gd name="connsiteY4" fmla="*/ 248490 h 351416"/>
              <a:gd name="connsiteX5" fmla="*/ 811474 w 914400"/>
              <a:gd name="connsiteY5" fmla="*/ 351416 h 351416"/>
              <a:gd name="connsiteX6" fmla="*/ 102926 w 914400"/>
              <a:gd name="connsiteY6" fmla="*/ 351416 h 351416"/>
              <a:gd name="connsiteX7" fmla="*/ 0 w 914400"/>
              <a:gd name="connsiteY7" fmla="*/ 248490 h 351416"/>
              <a:gd name="connsiteX8" fmla="*/ 0 w 914400"/>
              <a:gd name="connsiteY8" fmla="*/ 102926 h 351416"/>
              <a:gd name="connsiteX0" fmla="*/ 0 w 914400"/>
              <a:gd name="connsiteY0" fmla="*/ 102926 h 366656"/>
              <a:gd name="connsiteX1" fmla="*/ 102926 w 914400"/>
              <a:gd name="connsiteY1" fmla="*/ 0 h 366656"/>
              <a:gd name="connsiteX2" fmla="*/ 811474 w 914400"/>
              <a:gd name="connsiteY2" fmla="*/ 0 h 366656"/>
              <a:gd name="connsiteX3" fmla="*/ 914400 w 914400"/>
              <a:gd name="connsiteY3" fmla="*/ 102926 h 366656"/>
              <a:gd name="connsiteX4" fmla="*/ 914400 w 914400"/>
              <a:gd name="connsiteY4" fmla="*/ 248490 h 366656"/>
              <a:gd name="connsiteX5" fmla="*/ 811474 w 914400"/>
              <a:gd name="connsiteY5" fmla="*/ 351416 h 366656"/>
              <a:gd name="connsiteX6" fmla="*/ 236276 w 914400"/>
              <a:gd name="connsiteY6" fmla="*/ 366656 h 366656"/>
              <a:gd name="connsiteX7" fmla="*/ 0 w 914400"/>
              <a:gd name="connsiteY7" fmla="*/ 248490 h 366656"/>
              <a:gd name="connsiteX8" fmla="*/ 0 w 914400"/>
              <a:gd name="connsiteY8" fmla="*/ 102926 h 366656"/>
              <a:gd name="connsiteX0" fmla="*/ 0 w 914400"/>
              <a:gd name="connsiteY0" fmla="*/ 102926 h 366656"/>
              <a:gd name="connsiteX1" fmla="*/ 102926 w 914400"/>
              <a:gd name="connsiteY1" fmla="*/ 0 h 366656"/>
              <a:gd name="connsiteX2" fmla="*/ 811474 w 914400"/>
              <a:gd name="connsiteY2" fmla="*/ 0 h 366656"/>
              <a:gd name="connsiteX3" fmla="*/ 914400 w 914400"/>
              <a:gd name="connsiteY3" fmla="*/ 102926 h 366656"/>
              <a:gd name="connsiteX4" fmla="*/ 914400 w 914400"/>
              <a:gd name="connsiteY4" fmla="*/ 248490 h 366656"/>
              <a:gd name="connsiteX5" fmla="*/ 720034 w 914400"/>
              <a:gd name="connsiteY5" fmla="*/ 351416 h 366656"/>
              <a:gd name="connsiteX6" fmla="*/ 236276 w 914400"/>
              <a:gd name="connsiteY6" fmla="*/ 366656 h 366656"/>
              <a:gd name="connsiteX7" fmla="*/ 0 w 914400"/>
              <a:gd name="connsiteY7" fmla="*/ 248490 h 366656"/>
              <a:gd name="connsiteX8" fmla="*/ 0 w 914400"/>
              <a:gd name="connsiteY8" fmla="*/ 102926 h 366656"/>
              <a:gd name="connsiteX0" fmla="*/ 0 w 914400"/>
              <a:gd name="connsiteY0" fmla="*/ 102926 h 366656"/>
              <a:gd name="connsiteX1" fmla="*/ 102926 w 914400"/>
              <a:gd name="connsiteY1" fmla="*/ 0 h 366656"/>
              <a:gd name="connsiteX2" fmla="*/ 811474 w 914400"/>
              <a:gd name="connsiteY2" fmla="*/ 0 h 366656"/>
              <a:gd name="connsiteX3" fmla="*/ 914400 w 914400"/>
              <a:gd name="connsiteY3" fmla="*/ 102926 h 366656"/>
              <a:gd name="connsiteX4" fmla="*/ 853440 w 914400"/>
              <a:gd name="connsiteY4" fmla="*/ 290400 h 366656"/>
              <a:gd name="connsiteX5" fmla="*/ 720034 w 914400"/>
              <a:gd name="connsiteY5" fmla="*/ 351416 h 366656"/>
              <a:gd name="connsiteX6" fmla="*/ 236276 w 914400"/>
              <a:gd name="connsiteY6" fmla="*/ 366656 h 366656"/>
              <a:gd name="connsiteX7" fmla="*/ 0 w 914400"/>
              <a:gd name="connsiteY7" fmla="*/ 248490 h 366656"/>
              <a:gd name="connsiteX8" fmla="*/ 0 w 914400"/>
              <a:gd name="connsiteY8" fmla="*/ 102926 h 366656"/>
              <a:gd name="connsiteX0" fmla="*/ 0 w 1032510"/>
              <a:gd name="connsiteY0" fmla="*/ 102926 h 366656"/>
              <a:gd name="connsiteX1" fmla="*/ 102926 w 1032510"/>
              <a:gd name="connsiteY1" fmla="*/ 0 h 366656"/>
              <a:gd name="connsiteX2" fmla="*/ 811474 w 1032510"/>
              <a:gd name="connsiteY2" fmla="*/ 0 h 366656"/>
              <a:gd name="connsiteX3" fmla="*/ 914400 w 1032510"/>
              <a:gd name="connsiteY3" fmla="*/ 102926 h 366656"/>
              <a:gd name="connsiteX4" fmla="*/ 1032510 w 1032510"/>
              <a:gd name="connsiteY4" fmla="*/ 252300 h 366656"/>
              <a:gd name="connsiteX5" fmla="*/ 720034 w 1032510"/>
              <a:gd name="connsiteY5" fmla="*/ 351416 h 366656"/>
              <a:gd name="connsiteX6" fmla="*/ 236276 w 1032510"/>
              <a:gd name="connsiteY6" fmla="*/ 366656 h 366656"/>
              <a:gd name="connsiteX7" fmla="*/ 0 w 1032510"/>
              <a:gd name="connsiteY7" fmla="*/ 248490 h 366656"/>
              <a:gd name="connsiteX8" fmla="*/ 0 w 1032510"/>
              <a:gd name="connsiteY8" fmla="*/ 102926 h 366656"/>
              <a:gd name="connsiteX0" fmla="*/ 0 w 982980"/>
              <a:gd name="connsiteY0" fmla="*/ 102926 h 366656"/>
              <a:gd name="connsiteX1" fmla="*/ 102926 w 982980"/>
              <a:gd name="connsiteY1" fmla="*/ 0 h 366656"/>
              <a:gd name="connsiteX2" fmla="*/ 811474 w 982980"/>
              <a:gd name="connsiteY2" fmla="*/ 0 h 366656"/>
              <a:gd name="connsiteX3" fmla="*/ 914400 w 982980"/>
              <a:gd name="connsiteY3" fmla="*/ 102926 h 366656"/>
              <a:gd name="connsiteX4" fmla="*/ 982980 w 982980"/>
              <a:gd name="connsiteY4" fmla="*/ 233250 h 366656"/>
              <a:gd name="connsiteX5" fmla="*/ 720034 w 982980"/>
              <a:gd name="connsiteY5" fmla="*/ 351416 h 366656"/>
              <a:gd name="connsiteX6" fmla="*/ 236276 w 982980"/>
              <a:gd name="connsiteY6" fmla="*/ 366656 h 366656"/>
              <a:gd name="connsiteX7" fmla="*/ 0 w 982980"/>
              <a:gd name="connsiteY7" fmla="*/ 248490 h 366656"/>
              <a:gd name="connsiteX8" fmla="*/ 0 w 982980"/>
              <a:gd name="connsiteY8" fmla="*/ 102926 h 366656"/>
              <a:gd name="connsiteX0" fmla="*/ 87630 w 1070610"/>
              <a:gd name="connsiteY0" fmla="*/ 102926 h 366656"/>
              <a:gd name="connsiteX1" fmla="*/ 190556 w 1070610"/>
              <a:gd name="connsiteY1" fmla="*/ 0 h 366656"/>
              <a:gd name="connsiteX2" fmla="*/ 899104 w 1070610"/>
              <a:gd name="connsiteY2" fmla="*/ 0 h 366656"/>
              <a:gd name="connsiteX3" fmla="*/ 1002030 w 1070610"/>
              <a:gd name="connsiteY3" fmla="*/ 102926 h 366656"/>
              <a:gd name="connsiteX4" fmla="*/ 1070610 w 1070610"/>
              <a:gd name="connsiteY4" fmla="*/ 233250 h 366656"/>
              <a:gd name="connsiteX5" fmla="*/ 807664 w 1070610"/>
              <a:gd name="connsiteY5" fmla="*/ 351416 h 366656"/>
              <a:gd name="connsiteX6" fmla="*/ 323906 w 1070610"/>
              <a:gd name="connsiteY6" fmla="*/ 366656 h 366656"/>
              <a:gd name="connsiteX7" fmla="*/ 0 w 1070610"/>
              <a:gd name="connsiteY7" fmla="*/ 244680 h 366656"/>
              <a:gd name="connsiteX8" fmla="*/ 87630 w 1070610"/>
              <a:gd name="connsiteY8" fmla="*/ 102926 h 366656"/>
              <a:gd name="connsiteX0" fmla="*/ 1744924 w 2727904"/>
              <a:gd name="connsiteY0" fmla="*/ 102926 h 351416"/>
              <a:gd name="connsiteX1" fmla="*/ 1847850 w 2727904"/>
              <a:gd name="connsiteY1" fmla="*/ 0 h 351416"/>
              <a:gd name="connsiteX2" fmla="*/ 2556398 w 2727904"/>
              <a:gd name="connsiteY2" fmla="*/ 0 h 351416"/>
              <a:gd name="connsiteX3" fmla="*/ 2659324 w 2727904"/>
              <a:gd name="connsiteY3" fmla="*/ 102926 h 351416"/>
              <a:gd name="connsiteX4" fmla="*/ 2727904 w 2727904"/>
              <a:gd name="connsiteY4" fmla="*/ 233250 h 351416"/>
              <a:gd name="connsiteX5" fmla="*/ 2464958 w 2727904"/>
              <a:gd name="connsiteY5" fmla="*/ 351416 h 351416"/>
              <a:gd name="connsiteX6" fmla="*/ 0 w 2727904"/>
              <a:gd name="connsiteY6" fmla="*/ 320936 h 351416"/>
              <a:gd name="connsiteX7" fmla="*/ 1657294 w 2727904"/>
              <a:gd name="connsiteY7" fmla="*/ 244680 h 351416"/>
              <a:gd name="connsiteX8" fmla="*/ 1744924 w 2727904"/>
              <a:gd name="connsiteY8" fmla="*/ 102926 h 351416"/>
              <a:gd name="connsiteX0" fmla="*/ 1779214 w 2762194"/>
              <a:gd name="connsiteY0" fmla="*/ 102926 h 351416"/>
              <a:gd name="connsiteX1" fmla="*/ 1882140 w 2762194"/>
              <a:gd name="connsiteY1" fmla="*/ 0 h 351416"/>
              <a:gd name="connsiteX2" fmla="*/ 2590688 w 2762194"/>
              <a:gd name="connsiteY2" fmla="*/ 0 h 351416"/>
              <a:gd name="connsiteX3" fmla="*/ 2693614 w 2762194"/>
              <a:gd name="connsiteY3" fmla="*/ 102926 h 351416"/>
              <a:gd name="connsiteX4" fmla="*/ 2762194 w 2762194"/>
              <a:gd name="connsiteY4" fmla="*/ 233250 h 351416"/>
              <a:gd name="connsiteX5" fmla="*/ 2499248 w 2762194"/>
              <a:gd name="connsiteY5" fmla="*/ 351416 h 351416"/>
              <a:gd name="connsiteX6" fmla="*/ 0 w 2762194"/>
              <a:gd name="connsiteY6" fmla="*/ 301886 h 351416"/>
              <a:gd name="connsiteX7" fmla="*/ 1691584 w 2762194"/>
              <a:gd name="connsiteY7" fmla="*/ 244680 h 351416"/>
              <a:gd name="connsiteX8" fmla="*/ 1779214 w 2762194"/>
              <a:gd name="connsiteY8" fmla="*/ 102926 h 351416"/>
              <a:gd name="connsiteX0" fmla="*/ 1779214 w 2762194"/>
              <a:gd name="connsiteY0" fmla="*/ 102926 h 301886"/>
              <a:gd name="connsiteX1" fmla="*/ 1882140 w 2762194"/>
              <a:gd name="connsiteY1" fmla="*/ 0 h 301886"/>
              <a:gd name="connsiteX2" fmla="*/ 2590688 w 2762194"/>
              <a:gd name="connsiteY2" fmla="*/ 0 h 301886"/>
              <a:gd name="connsiteX3" fmla="*/ 2693614 w 2762194"/>
              <a:gd name="connsiteY3" fmla="*/ 102926 h 301886"/>
              <a:gd name="connsiteX4" fmla="*/ 2762194 w 2762194"/>
              <a:gd name="connsiteY4" fmla="*/ 233250 h 301886"/>
              <a:gd name="connsiteX5" fmla="*/ 491378 w 2762194"/>
              <a:gd name="connsiteY5" fmla="*/ 282836 h 301886"/>
              <a:gd name="connsiteX6" fmla="*/ 0 w 2762194"/>
              <a:gd name="connsiteY6" fmla="*/ 301886 h 301886"/>
              <a:gd name="connsiteX7" fmla="*/ 1691584 w 2762194"/>
              <a:gd name="connsiteY7" fmla="*/ 244680 h 301886"/>
              <a:gd name="connsiteX8" fmla="*/ 1779214 w 2762194"/>
              <a:gd name="connsiteY8" fmla="*/ 102926 h 301886"/>
              <a:gd name="connsiteX0" fmla="*/ 1779214 w 2762194"/>
              <a:gd name="connsiteY0" fmla="*/ 102926 h 301886"/>
              <a:gd name="connsiteX1" fmla="*/ 1882140 w 2762194"/>
              <a:gd name="connsiteY1" fmla="*/ 0 h 301886"/>
              <a:gd name="connsiteX2" fmla="*/ 2590688 w 2762194"/>
              <a:gd name="connsiteY2" fmla="*/ 0 h 301886"/>
              <a:gd name="connsiteX3" fmla="*/ 2693614 w 2762194"/>
              <a:gd name="connsiteY3" fmla="*/ 102926 h 301886"/>
              <a:gd name="connsiteX4" fmla="*/ 2762194 w 2762194"/>
              <a:gd name="connsiteY4" fmla="*/ 233250 h 301886"/>
              <a:gd name="connsiteX5" fmla="*/ 495188 w 2762194"/>
              <a:gd name="connsiteY5" fmla="*/ 301886 h 301886"/>
              <a:gd name="connsiteX6" fmla="*/ 0 w 2762194"/>
              <a:gd name="connsiteY6" fmla="*/ 301886 h 301886"/>
              <a:gd name="connsiteX7" fmla="*/ 1691584 w 2762194"/>
              <a:gd name="connsiteY7" fmla="*/ 244680 h 301886"/>
              <a:gd name="connsiteX8" fmla="*/ 1779214 w 2762194"/>
              <a:gd name="connsiteY8" fmla="*/ 102926 h 301886"/>
              <a:gd name="connsiteX0" fmla="*/ 2065020 w 3048000"/>
              <a:gd name="connsiteY0" fmla="*/ 102926 h 301886"/>
              <a:gd name="connsiteX1" fmla="*/ 2167946 w 3048000"/>
              <a:gd name="connsiteY1" fmla="*/ 0 h 301886"/>
              <a:gd name="connsiteX2" fmla="*/ 2876494 w 3048000"/>
              <a:gd name="connsiteY2" fmla="*/ 0 h 301886"/>
              <a:gd name="connsiteX3" fmla="*/ 2979420 w 3048000"/>
              <a:gd name="connsiteY3" fmla="*/ 102926 h 301886"/>
              <a:gd name="connsiteX4" fmla="*/ 3048000 w 3048000"/>
              <a:gd name="connsiteY4" fmla="*/ 233250 h 301886"/>
              <a:gd name="connsiteX5" fmla="*/ 780994 w 3048000"/>
              <a:gd name="connsiteY5" fmla="*/ 301886 h 301886"/>
              <a:gd name="connsiteX6" fmla="*/ 285806 w 3048000"/>
              <a:gd name="connsiteY6" fmla="*/ 301886 h 301886"/>
              <a:gd name="connsiteX7" fmla="*/ 0 w 3048000"/>
              <a:gd name="connsiteY7" fmla="*/ 191340 h 301886"/>
              <a:gd name="connsiteX8" fmla="*/ 2065020 w 3048000"/>
              <a:gd name="connsiteY8" fmla="*/ 102926 h 301886"/>
              <a:gd name="connsiteX0" fmla="*/ 2065020 w 2979420"/>
              <a:gd name="connsiteY0" fmla="*/ 102926 h 301886"/>
              <a:gd name="connsiteX1" fmla="*/ 2167946 w 2979420"/>
              <a:gd name="connsiteY1" fmla="*/ 0 h 301886"/>
              <a:gd name="connsiteX2" fmla="*/ 2876494 w 2979420"/>
              <a:gd name="connsiteY2" fmla="*/ 0 h 301886"/>
              <a:gd name="connsiteX3" fmla="*/ 2979420 w 2979420"/>
              <a:gd name="connsiteY3" fmla="*/ 102926 h 301886"/>
              <a:gd name="connsiteX4" fmla="*/ 1051560 w 2979420"/>
              <a:gd name="connsiteY4" fmla="*/ 187530 h 301886"/>
              <a:gd name="connsiteX5" fmla="*/ 780994 w 2979420"/>
              <a:gd name="connsiteY5" fmla="*/ 301886 h 301886"/>
              <a:gd name="connsiteX6" fmla="*/ 285806 w 2979420"/>
              <a:gd name="connsiteY6" fmla="*/ 301886 h 301886"/>
              <a:gd name="connsiteX7" fmla="*/ 0 w 2979420"/>
              <a:gd name="connsiteY7" fmla="*/ 191340 h 301886"/>
              <a:gd name="connsiteX8" fmla="*/ 2065020 w 2979420"/>
              <a:gd name="connsiteY8" fmla="*/ 102926 h 301886"/>
              <a:gd name="connsiteX0" fmla="*/ 99060 w 2979420"/>
              <a:gd name="connsiteY0" fmla="*/ 41966 h 301886"/>
              <a:gd name="connsiteX1" fmla="*/ 2167946 w 2979420"/>
              <a:gd name="connsiteY1" fmla="*/ 0 h 301886"/>
              <a:gd name="connsiteX2" fmla="*/ 2876494 w 2979420"/>
              <a:gd name="connsiteY2" fmla="*/ 0 h 301886"/>
              <a:gd name="connsiteX3" fmla="*/ 2979420 w 2979420"/>
              <a:gd name="connsiteY3" fmla="*/ 102926 h 301886"/>
              <a:gd name="connsiteX4" fmla="*/ 1051560 w 2979420"/>
              <a:gd name="connsiteY4" fmla="*/ 187530 h 301886"/>
              <a:gd name="connsiteX5" fmla="*/ 780994 w 2979420"/>
              <a:gd name="connsiteY5" fmla="*/ 301886 h 301886"/>
              <a:gd name="connsiteX6" fmla="*/ 285806 w 2979420"/>
              <a:gd name="connsiteY6" fmla="*/ 301886 h 301886"/>
              <a:gd name="connsiteX7" fmla="*/ 0 w 2979420"/>
              <a:gd name="connsiteY7" fmla="*/ 191340 h 301886"/>
              <a:gd name="connsiteX8" fmla="*/ 99060 w 2979420"/>
              <a:gd name="connsiteY8" fmla="*/ 41966 h 301886"/>
              <a:gd name="connsiteX0" fmla="*/ 64770 w 2979420"/>
              <a:gd name="connsiteY0" fmla="*/ 38156 h 301886"/>
              <a:gd name="connsiteX1" fmla="*/ 2167946 w 2979420"/>
              <a:gd name="connsiteY1" fmla="*/ 0 h 301886"/>
              <a:gd name="connsiteX2" fmla="*/ 2876494 w 2979420"/>
              <a:gd name="connsiteY2" fmla="*/ 0 h 301886"/>
              <a:gd name="connsiteX3" fmla="*/ 2979420 w 2979420"/>
              <a:gd name="connsiteY3" fmla="*/ 102926 h 301886"/>
              <a:gd name="connsiteX4" fmla="*/ 1051560 w 2979420"/>
              <a:gd name="connsiteY4" fmla="*/ 187530 h 301886"/>
              <a:gd name="connsiteX5" fmla="*/ 780994 w 2979420"/>
              <a:gd name="connsiteY5" fmla="*/ 301886 h 301886"/>
              <a:gd name="connsiteX6" fmla="*/ 285806 w 2979420"/>
              <a:gd name="connsiteY6" fmla="*/ 301886 h 301886"/>
              <a:gd name="connsiteX7" fmla="*/ 0 w 2979420"/>
              <a:gd name="connsiteY7" fmla="*/ 191340 h 301886"/>
              <a:gd name="connsiteX8" fmla="*/ 64770 w 2979420"/>
              <a:gd name="connsiteY8" fmla="*/ 38156 h 301886"/>
              <a:gd name="connsiteX0" fmla="*/ 64770 w 2876494"/>
              <a:gd name="connsiteY0" fmla="*/ 38156 h 301886"/>
              <a:gd name="connsiteX1" fmla="*/ 2167946 w 2876494"/>
              <a:gd name="connsiteY1" fmla="*/ 0 h 301886"/>
              <a:gd name="connsiteX2" fmla="*/ 2876494 w 2876494"/>
              <a:gd name="connsiteY2" fmla="*/ 0 h 301886"/>
              <a:gd name="connsiteX3" fmla="*/ 929640 w 2876494"/>
              <a:gd name="connsiteY3" fmla="*/ 41966 h 301886"/>
              <a:gd name="connsiteX4" fmla="*/ 1051560 w 2876494"/>
              <a:gd name="connsiteY4" fmla="*/ 187530 h 301886"/>
              <a:gd name="connsiteX5" fmla="*/ 780994 w 2876494"/>
              <a:gd name="connsiteY5" fmla="*/ 301886 h 301886"/>
              <a:gd name="connsiteX6" fmla="*/ 285806 w 2876494"/>
              <a:gd name="connsiteY6" fmla="*/ 301886 h 301886"/>
              <a:gd name="connsiteX7" fmla="*/ 0 w 2876494"/>
              <a:gd name="connsiteY7" fmla="*/ 191340 h 301886"/>
              <a:gd name="connsiteX8" fmla="*/ 64770 w 2876494"/>
              <a:gd name="connsiteY8" fmla="*/ 38156 h 301886"/>
              <a:gd name="connsiteX0" fmla="*/ 64770 w 2876494"/>
              <a:gd name="connsiteY0" fmla="*/ 87686 h 351416"/>
              <a:gd name="connsiteX1" fmla="*/ 179126 w 2876494"/>
              <a:gd name="connsiteY1" fmla="*/ 0 h 351416"/>
              <a:gd name="connsiteX2" fmla="*/ 2876494 w 2876494"/>
              <a:gd name="connsiteY2" fmla="*/ 49530 h 351416"/>
              <a:gd name="connsiteX3" fmla="*/ 929640 w 2876494"/>
              <a:gd name="connsiteY3" fmla="*/ 91496 h 351416"/>
              <a:gd name="connsiteX4" fmla="*/ 1051560 w 2876494"/>
              <a:gd name="connsiteY4" fmla="*/ 237060 h 351416"/>
              <a:gd name="connsiteX5" fmla="*/ 780994 w 2876494"/>
              <a:gd name="connsiteY5" fmla="*/ 351416 h 351416"/>
              <a:gd name="connsiteX6" fmla="*/ 285806 w 2876494"/>
              <a:gd name="connsiteY6" fmla="*/ 351416 h 351416"/>
              <a:gd name="connsiteX7" fmla="*/ 0 w 2876494"/>
              <a:gd name="connsiteY7" fmla="*/ 240870 h 351416"/>
              <a:gd name="connsiteX8" fmla="*/ 64770 w 2876494"/>
              <a:gd name="connsiteY8" fmla="*/ 87686 h 351416"/>
              <a:gd name="connsiteX0" fmla="*/ 64770 w 1051560"/>
              <a:gd name="connsiteY0" fmla="*/ 91496 h 355226"/>
              <a:gd name="connsiteX1" fmla="*/ 179126 w 1051560"/>
              <a:gd name="connsiteY1" fmla="*/ 3810 h 355226"/>
              <a:gd name="connsiteX2" fmla="*/ 883864 w 1051560"/>
              <a:gd name="connsiteY2" fmla="*/ 0 h 355226"/>
              <a:gd name="connsiteX3" fmla="*/ 929640 w 1051560"/>
              <a:gd name="connsiteY3" fmla="*/ 95306 h 355226"/>
              <a:gd name="connsiteX4" fmla="*/ 1051560 w 1051560"/>
              <a:gd name="connsiteY4" fmla="*/ 240870 h 355226"/>
              <a:gd name="connsiteX5" fmla="*/ 780994 w 1051560"/>
              <a:gd name="connsiteY5" fmla="*/ 355226 h 355226"/>
              <a:gd name="connsiteX6" fmla="*/ 285806 w 1051560"/>
              <a:gd name="connsiteY6" fmla="*/ 355226 h 355226"/>
              <a:gd name="connsiteX7" fmla="*/ 0 w 1051560"/>
              <a:gd name="connsiteY7" fmla="*/ 244680 h 355226"/>
              <a:gd name="connsiteX8" fmla="*/ 64770 w 1051560"/>
              <a:gd name="connsiteY8" fmla="*/ 91496 h 355226"/>
              <a:gd name="connsiteX0" fmla="*/ 64770 w 1051560"/>
              <a:gd name="connsiteY0" fmla="*/ 87686 h 351416"/>
              <a:gd name="connsiteX1" fmla="*/ 179126 w 1051560"/>
              <a:gd name="connsiteY1" fmla="*/ 0 h 351416"/>
              <a:gd name="connsiteX2" fmla="*/ 765754 w 1051560"/>
              <a:gd name="connsiteY2" fmla="*/ 3810 h 351416"/>
              <a:gd name="connsiteX3" fmla="*/ 929640 w 1051560"/>
              <a:gd name="connsiteY3" fmla="*/ 91496 h 351416"/>
              <a:gd name="connsiteX4" fmla="*/ 1051560 w 1051560"/>
              <a:gd name="connsiteY4" fmla="*/ 237060 h 351416"/>
              <a:gd name="connsiteX5" fmla="*/ 780994 w 1051560"/>
              <a:gd name="connsiteY5" fmla="*/ 351416 h 351416"/>
              <a:gd name="connsiteX6" fmla="*/ 285806 w 1051560"/>
              <a:gd name="connsiteY6" fmla="*/ 351416 h 351416"/>
              <a:gd name="connsiteX7" fmla="*/ 0 w 1051560"/>
              <a:gd name="connsiteY7" fmla="*/ 240870 h 351416"/>
              <a:gd name="connsiteX8" fmla="*/ 64770 w 1051560"/>
              <a:gd name="connsiteY8" fmla="*/ 87686 h 351416"/>
              <a:gd name="connsiteX0" fmla="*/ 64770 w 1051560"/>
              <a:gd name="connsiteY0" fmla="*/ 87686 h 351416"/>
              <a:gd name="connsiteX1" fmla="*/ 179126 w 1051560"/>
              <a:gd name="connsiteY1" fmla="*/ 0 h 351416"/>
              <a:gd name="connsiteX2" fmla="*/ 864814 w 1051560"/>
              <a:gd name="connsiteY2" fmla="*/ 60960 h 351416"/>
              <a:gd name="connsiteX3" fmla="*/ 929640 w 1051560"/>
              <a:gd name="connsiteY3" fmla="*/ 91496 h 351416"/>
              <a:gd name="connsiteX4" fmla="*/ 1051560 w 1051560"/>
              <a:gd name="connsiteY4" fmla="*/ 237060 h 351416"/>
              <a:gd name="connsiteX5" fmla="*/ 780994 w 1051560"/>
              <a:gd name="connsiteY5" fmla="*/ 351416 h 351416"/>
              <a:gd name="connsiteX6" fmla="*/ 285806 w 1051560"/>
              <a:gd name="connsiteY6" fmla="*/ 351416 h 351416"/>
              <a:gd name="connsiteX7" fmla="*/ 0 w 1051560"/>
              <a:gd name="connsiteY7" fmla="*/ 240870 h 351416"/>
              <a:gd name="connsiteX8" fmla="*/ 64770 w 1051560"/>
              <a:gd name="connsiteY8" fmla="*/ 87686 h 351416"/>
              <a:gd name="connsiteX0" fmla="*/ 632404 w 1619194"/>
              <a:gd name="connsiteY0" fmla="*/ 26726 h 290456"/>
              <a:gd name="connsiteX1" fmla="*/ 0 w 1619194"/>
              <a:gd name="connsiteY1" fmla="*/ 26670 h 290456"/>
              <a:gd name="connsiteX2" fmla="*/ 1432448 w 1619194"/>
              <a:gd name="connsiteY2" fmla="*/ 0 h 290456"/>
              <a:gd name="connsiteX3" fmla="*/ 1497274 w 1619194"/>
              <a:gd name="connsiteY3" fmla="*/ 30536 h 290456"/>
              <a:gd name="connsiteX4" fmla="*/ 1619194 w 1619194"/>
              <a:gd name="connsiteY4" fmla="*/ 176100 h 290456"/>
              <a:gd name="connsiteX5" fmla="*/ 1348628 w 1619194"/>
              <a:gd name="connsiteY5" fmla="*/ 290456 h 290456"/>
              <a:gd name="connsiteX6" fmla="*/ 853440 w 1619194"/>
              <a:gd name="connsiteY6" fmla="*/ 290456 h 290456"/>
              <a:gd name="connsiteX7" fmla="*/ 567634 w 1619194"/>
              <a:gd name="connsiteY7" fmla="*/ 179910 h 290456"/>
              <a:gd name="connsiteX8" fmla="*/ 632404 w 1619194"/>
              <a:gd name="connsiteY8" fmla="*/ 26726 h 290456"/>
              <a:gd name="connsiteX0" fmla="*/ 49474 w 1619194"/>
              <a:gd name="connsiteY0" fmla="*/ 0 h 351360"/>
              <a:gd name="connsiteX1" fmla="*/ 0 w 1619194"/>
              <a:gd name="connsiteY1" fmla="*/ 87574 h 351360"/>
              <a:gd name="connsiteX2" fmla="*/ 1432448 w 1619194"/>
              <a:gd name="connsiteY2" fmla="*/ 60904 h 351360"/>
              <a:gd name="connsiteX3" fmla="*/ 1497274 w 1619194"/>
              <a:gd name="connsiteY3" fmla="*/ 91440 h 351360"/>
              <a:gd name="connsiteX4" fmla="*/ 1619194 w 1619194"/>
              <a:gd name="connsiteY4" fmla="*/ 237004 h 351360"/>
              <a:gd name="connsiteX5" fmla="*/ 1348628 w 1619194"/>
              <a:gd name="connsiteY5" fmla="*/ 351360 h 351360"/>
              <a:gd name="connsiteX6" fmla="*/ 853440 w 1619194"/>
              <a:gd name="connsiteY6" fmla="*/ 351360 h 351360"/>
              <a:gd name="connsiteX7" fmla="*/ 567634 w 1619194"/>
              <a:gd name="connsiteY7" fmla="*/ 240814 h 351360"/>
              <a:gd name="connsiteX8" fmla="*/ 49474 w 1619194"/>
              <a:gd name="connsiteY8" fmla="*/ 0 h 351360"/>
              <a:gd name="connsiteX0" fmla="*/ 0 w 1623060"/>
              <a:gd name="connsiteY0" fmla="*/ 41966 h 290456"/>
              <a:gd name="connsiteX1" fmla="*/ 3866 w 1623060"/>
              <a:gd name="connsiteY1" fmla="*/ 26670 h 290456"/>
              <a:gd name="connsiteX2" fmla="*/ 1436314 w 1623060"/>
              <a:gd name="connsiteY2" fmla="*/ 0 h 290456"/>
              <a:gd name="connsiteX3" fmla="*/ 1501140 w 1623060"/>
              <a:gd name="connsiteY3" fmla="*/ 30536 h 290456"/>
              <a:gd name="connsiteX4" fmla="*/ 1623060 w 1623060"/>
              <a:gd name="connsiteY4" fmla="*/ 176100 h 290456"/>
              <a:gd name="connsiteX5" fmla="*/ 1352494 w 1623060"/>
              <a:gd name="connsiteY5" fmla="*/ 290456 h 290456"/>
              <a:gd name="connsiteX6" fmla="*/ 857306 w 1623060"/>
              <a:gd name="connsiteY6" fmla="*/ 290456 h 290456"/>
              <a:gd name="connsiteX7" fmla="*/ 571500 w 1623060"/>
              <a:gd name="connsiteY7" fmla="*/ 179910 h 290456"/>
              <a:gd name="connsiteX8" fmla="*/ 0 w 1623060"/>
              <a:gd name="connsiteY8" fmla="*/ 41966 h 290456"/>
              <a:gd name="connsiteX0" fmla="*/ 0 w 1630680"/>
              <a:gd name="connsiteY0" fmla="*/ 198176 h 290456"/>
              <a:gd name="connsiteX1" fmla="*/ 11486 w 1630680"/>
              <a:gd name="connsiteY1" fmla="*/ 26670 h 290456"/>
              <a:gd name="connsiteX2" fmla="*/ 1443934 w 1630680"/>
              <a:gd name="connsiteY2" fmla="*/ 0 h 290456"/>
              <a:gd name="connsiteX3" fmla="*/ 1508760 w 1630680"/>
              <a:gd name="connsiteY3" fmla="*/ 30536 h 290456"/>
              <a:gd name="connsiteX4" fmla="*/ 1630680 w 1630680"/>
              <a:gd name="connsiteY4" fmla="*/ 176100 h 290456"/>
              <a:gd name="connsiteX5" fmla="*/ 1360114 w 1630680"/>
              <a:gd name="connsiteY5" fmla="*/ 290456 h 290456"/>
              <a:gd name="connsiteX6" fmla="*/ 864926 w 1630680"/>
              <a:gd name="connsiteY6" fmla="*/ 290456 h 290456"/>
              <a:gd name="connsiteX7" fmla="*/ 579120 w 1630680"/>
              <a:gd name="connsiteY7" fmla="*/ 179910 h 290456"/>
              <a:gd name="connsiteX8" fmla="*/ 0 w 1630680"/>
              <a:gd name="connsiteY8" fmla="*/ 198176 h 290456"/>
              <a:gd name="connsiteX0" fmla="*/ 0 w 1630680"/>
              <a:gd name="connsiteY0" fmla="*/ 278186 h 370466"/>
              <a:gd name="connsiteX1" fmla="*/ 125786 w 1630680"/>
              <a:gd name="connsiteY1" fmla="*/ 0 h 370466"/>
              <a:gd name="connsiteX2" fmla="*/ 1443934 w 1630680"/>
              <a:gd name="connsiteY2" fmla="*/ 80010 h 370466"/>
              <a:gd name="connsiteX3" fmla="*/ 1508760 w 1630680"/>
              <a:gd name="connsiteY3" fmla="*/ 110546 h 370466"/>
              <a:gd name="connsiteX4" fmla="*/ 1630680 w 1630680"/>
              <a:gd name="connsiteY4" fmla="*/ 256110 h 370466"/>
              <a:gd name="connsiteX5" fmla="*/ 1360114 w 1630680"/>
              <a:gd name="connsiteY5" fmla="*/ 370466 h 370466"/>
              <a:gd name="connsiteX6" fmla="*/ 864926 w 1630680"/>
              <a:gd name="connsiteY6" fmla="*/ 370466 h 370466"/>
              <a:gd name="connsiteX7" fmla="*/ 579120 w 1630680"/>
              <a:gd name="connsiteY7" fmla="*/ 259920 h 370466"/>
              <a:gd name="connsiteX8" fmla="*/ 0 w 1630680"/>
              <a:gd name="connsiteY8" fmla="*/ 278186 h 370466"/>
              <a:gd name="connsiteX0" fmla="*/ 0 w 1569720"/>
              <a:gd name="connsiteY0" fmla="*/ 129596 h 370466"/>
              <a:gd name="connsiteX1" fmla="*/ 64826 w 1569720"/>
              <a:gd name="connsiteY1" fmla="*/ 0 h 370466"/>
              <a:gd name="connsiteX2" fmla="*/ 1382974 w 1569720"/>
              <a:gd name="connsiteY2" fmla="*/ 80010 h 370466"/>
              <a:gd name="connsiteX3" fmla="*/ 1447800 w 1569720"/>
              <a:gd name="connsiteY3" fmla="*/ 110546 h 370466"/>
              <a:gd name="connsiteX4" fmla="*/ 1569720 w 1569720"/>
              <a:gd name="connsiteY4" fmla="*/ 256110 h 370466"/>
              <a:gd name="connsiteX5" fmla="*/ 1299154 w 1569720"/>
              <a:gd name="connsiteY5" fmla="*/ 370466 h 370466"/>
              <a:gd name="connsiteX6" fmla="*/ 803966 w 1569720"/>
              <a:gd name="connsiteY6" fmla="*/ 370466 h 370466"/>
              <a:gd name="connsiteX7" fmla="*/ 518160 w 1569720"/>
              <a:gd name="connsiteY7" fmla="*/ 259920 h 370466"/>
              <a:gd name="connsiteX8" fmla="*/ 0 w 1569720"/>
              <a:gd name="connsiteY8" fmla="*/ 129596 h 370466"/>
              <a:gd name="connsiteX0" fmla="*/ 60960 w 1630680"/>
              <a:gd name="connsiteY0" fmla="*/ 129596 h 370466"/>
              <a:gd name="connsiteX1" fmla="*/ 125786 w 1630680"/>
              <a:gd name="connsiteY1" fmla="*/ 0 h 370466"/>
              <a:gd name="connsiteX2" fmla="*/ 1443934 w 1630680"/>
              <a:gd name="connsiteY2" fmla="*/ 80010 h 370466"/>
              <a:gd name="connsiteX3" fmla="*/ 1508760 w 1630680"/>
              <a:gd name="connsiteY3" fmla="*/ 110546 h 370466"/>
              <a:gd name="connsiteX4" fmla="*/ 1630680 w 1630680"/>
              <a:gd name="connsiteY4" fmla="*/ 256110 h 370466"/>
              <a:gd name="connsiteX5" fmla="*/ 1360114 w 1630680"/>
              <a:gd name="connsiteY5" fmla="*/ 370466 h 370466"/>
              <a:gd name="connsiteX6" fmla="*/ 864926 w 1630680"/>
              <a:gd name="connsiteY6" fmla="*/ 370466 h 370466"/>
              <a:gd name="connsiteX7" fmla="*/ 0 w 1630680"/>
              <a:gd name="connsiteY7" fmla="*/ 267540 h 370466"/>
              <a:gd name="connsiteX8" fmla="*/ 60960 w 1630680"/>
              <a:gd name="connsiteY8" fmla="*/ 129596 h 370466"/>
              <a:gd name="connsiteX0" fmla="*/ 60960 w 1630680"/>
              <a:gd name="connsiteY0" fmla="*/ 129596 h 404756"/>
              <a:gd name="connsiteX1" fmla="*/ 125786 w 1630680"/>
              <a:gd name="connsiteY1" fmla="*/ 0 h 404756"/>
              <a:gd name="connsiteX2" fmla="*/ 1443934 w 1630680"/>
              <a:gd name="connsiteY2" fmla="*/ 80010 h 404756"/>
              <a:gd name="connsiteX3" fmla="*/ 1508760 w 1630680"/>
              <a:gd name="connsiteY3" fmla="*/ 110546 h 404756"/>
              <a:gd name="connsiteX4" fmla="*/ 1630680 w 1630680"/>
              <a:gd name="connsiteY4" fmla="*/ 256110 h 404756"/>
              <a:gd name="connsiteX5" fmla="*/ 1360114 w 1630680"/>
              <a:gd name="connsiteY5" fmla="*/ 370466 h 404756"/>
              <a:gd name="connsiteX6" fmla="*/ 259136 w 1630680"/>
              <a:gd name="connsiteY6" fmla="*/ 404756 h 404756"/>
              <a:gd name="connsiteX7" fmla="*/ 0 w 1630680"/>
              <a:gd name="connsiteY7" fmla="*/ 267540 h 404756"/>
              <a:gd name="connsiteX8" fmla="*/ 60960 w 1630680"/>
              <a:gd name="connsiteY8" fmla="*/ 129596 h 404756"/>
              <a:gd name="connsiteX0" fmla="*/ 60960 w 1630680"/>
              <a:gd name="connsiteY0" fmla="*/ 129596 h 404756"/>
              <a:gd name="connsiteX1" fmla="*/ 125786 w 1630680"/>
              <a:gd name="connsiteY1" fmla="*/ 0 h 404756"/>
              <a:gd name="connsiteX2" fmla="*/ 1443934 w 1630680"/>
              <a:gd name="connsiteY2" fmla="*/ 80010 h 404756"/>
              <a:gd name="connsiteX3" fmla="*/ 1508760 w 1630680"/>
              <a:gd name="connsiteY3" fmla="*/ 110546 h 404756"/>
              <a:gd name="connsiteX4" fmla="*/ 1630680 w 1630680"/>
              <a:gd name="connsiteY4" fmla="*/ 256110 h 404756"/>
              <a:gd name="connsiteX5" fmla="*/ 758134 w 1630680"/>
              <a:gd name="connsiteY5" fmla="*/ 370466 h 404756"/>
              <a:gd name="connsiteX6" fmla="*/ 259136 w 1630680"/>
              <a:gd name="connsiteY6" fmla="*/ 404756 h 404756"/>
              <a:gd name="connsiteX7" fmla="*/ 0 w 1630680"/>
              <a:gd name="connsiteY7" fmla="*/ 267540 h 404756"/>
              <a:gd name="connsiteX8" fmla="*/ 60960 w 1630680"/>
              <a:gd name="connsiteY8" fmla="*/ 129596 h 404756"/>
              <a:gd name="connsiteX0" fmla="*/ 60960 w 1630680"/>
              <a:gd name="connsiteY0" fmla="*/ 129596 h 404756"/>
              <a:gd name="connsiteX1" fmla="*/ 125786 w 1630680"/>
              <a:gd name="connsiteY1" fmla="*/ 0 h 404756"/>
              <a:gd name="connsiteX2" fmla="*/ 1443934 w 1630680"/>
              <a:gd name="connsiteY2" fmla="*/ 80010 h 404756"/>
              <a:gd name="connsiteX3" fmla="*/ 1508760 w 1630680"/>
              <a:gd name="connsiteY3" fmla="*/ 110546 h 404756"/>
              <a:gd name="connsiteX4" fmla="*/ 1630680 w 1630680"/>
              <a:gd name="connsiteY4" fmla="*/ 256110 h 404756"/>
              <a:gd name="connsiteX5" fmla="*/ 765754 w 1630680"/>
              <a:gd name="connsiteY5" fmla="*/ 400946 h 404756"/>
              <a:gd name="connsiteX6" fmla="*/ 259136 w 1630680"/>
              <a:gd name="connsiteY6" fmla="*/ 404756 h 404756"/>
              <a:gd name="connsiteX7" fmla="*/ 0 w 1630680"/>
              <a:gd name="connsiteY7" fmla="*/ 267540 h 404756"/>
              <a:gd name="connsiteX8" fmla="*/ 60960 w 1630680"/>
              <a:gd name="connsiteY8" fmla="*/ 129596 h 404756"/>
              <a:gd name="connsiteX0" fmla="*/ 60960 w 1508760"/>
              <a:gd name="connsiteY0" fmla="*/ 129596 h 404756"/>
              <a:gd name="connsiteX1" fmla="*/ 125786 w 1508760"/>
              <a:gd name="connsiteY1" fmla="*/ 0 h 404756"/>
              <a:gd name="connsiteX2" fmla="*/ 1443934 w 1508760"/>
              <a:gd name="connsiteY2" fmla="*/ 80010 h 404756"/>
              <a:gd name="connsiteX3" fmla="*/ 1508760 w 1508760"/>
              <a:gd name="connsiteY3" fmla="*/ 110546 h 404756"/>
              <a:gd name="connsiteX4" fmla="*/ 1028700 w 1508760"/>
              <a:gd name="connsiteY4" fmla="*/ 248490 h 404756"/>
              <a:gd name="connsiteX5" fmla="*/ 765754 w 1508760"/>
              <a:gd name="connsiteY5" fmla="*/ 400946 h 404756"/>
              <a:gd name="connsiteX6" fmla="*/ 259136 w 1508760"/>
              <a:gd name="connsiteY6" fmla="*/ 404756 h 404756"/>
              <a:gd name="connsiteX7" fmla="*/ 0 w 1508760"/>
              <a:gd name="connsiteY7" fmla="*/ 267540 h 404756"/>
              <a:gd name="connsiteX8" fmla="*/ 60960 w 1508760"/>
              <a:gd name="connsiteY8" fmla="*/ 129596 h 404756"/>
              <a:gd name="connsiteX0" fmla="*/ 60960 w 1508760"/>
              <a:gd name="connsiteY0" fmla="*/ 144836 h 419996"/>
              <a:gd name="connsiteX1" fmla="*/ 125786 w 1508760"/>
              <a:gd name="connsiteY1" fmla="*/ 15240 h 419996"/>
              <a:gd name="connsiteX2" fmla="*/ 853384 w 1508760"/>
              <a:gd name="connsiteY2" fmla="*/ 0 h 419996"/>
              <a:gd name="connsiteX3" fmla="*/ 1508760 w 1508760"/>
              <a:gd name="connsiteY3" fmla="*/ 125786 h 419996"/>
              <a:gd name="connsiteX4" fmla="*/ 1028700 w 1508760"/>
              <a:gd name="connsiteY4" fmla="*/ 263730 h 419996"/>
              <a:gd name="connsiteX5" fmla="*/ 765754 w 1508760"/>
              <a:gd name="connsiteY5" fmla="*/ 416186 h 419996"/>
              <a:gd name="connsiteX6" fmla="*/ 259136 w 1508760"/>
              <a:gd name="connsiteY6" fmla="*/ 419996 h 419996"/>
              <a:gd name="connsiteX7" fmla="*/ 0 w 1508760"/>
              <a:gd name="connsiteY7" fmla="*/ 282780 h 419996"/>
              <a:gd name="connsiteX8" fmla="*/ 60960 w 1508760"/>
              <a:gd name="connsiteY8" fmla="*/ 144836 h 419996"/>
              <a:gd name="connsiteX0" fmla="*/ 60960 w 1028700"/>
              <a:gd name="connsiteY0" fmla="*/ 144836 h 419996"/>
              <a:gd name="connsiteX1" fmla="*/ 125786 w 1028700"/>
              <a:gd name="connsiteY1" fmla="*/ 15240 h 419996"/>
              <a:gd name="connsiteX2" fmla="*/ 853384 w 1028700"/>
              <a:gd name="connsiteY2" fmla="*/ 0 h 419996"/>
              <a:gd name="connsiteX3" fmla="*/ 967740 w 1028700"/>
              <a:gd name="connsiteY3" fmla="*/ 87686 h 419996"/>
              <a:gd name="connsiteX4" fmla="*/ 1028700 w 1028700"/>
              <a:gd name="connsiteY4" fmla="*/ 263730 h 419996"/>
              <a:gd name="connsiteX5" fmla="*/ 765754 w 1028700"/>
              <a:gd name="connsiteY5" fmla="*/ 416186 h 419996"/>
              <a:gd name="connsiteX6" fmla="*/ 259136 w 1028700"/>
              <a:gd name="connsiteY6" fmla="*/ 419996 h 419996"/>
              <a:gd name="connsiteX7" fmla="*/ 0 w 1028700"/>
              <a:gd name="connsiteY7" fmla="*/ 282780 h 419996"/>
              <a:gd name="connsiteX8" fmla="*/ 60960 w 1028700"/>
              <a:gd name="connsiteY8" fmla="*/ 144836 h 419996"/>
              <a:gd name="connsiteX0" fmla="*/ 60960 w 1028700"/>
              <a:gd name="connsiteY0" fmla="*/ 144836 h 419996"/>
              <a:gd name="connsiteX1" fmla="*/ 125786 w 1028700"/>
              <a:gd name="connsiteY1" fmla="*/ 15240 h 419996"/>
              <a:gd name="connsiteX2" fmla="*/ 853384 w 1028700"/>
              <a:gd name="connsiteY2" fmla="*/ 0 h 419996"/>
              <a:gd name="connsiteX3" fmla="*/ 979170 w 1028700"/>
              <a:gd name="connsiteY3" fmla="*/ 160076 h 419996"/>
              <a:gd name="connsiteX4" fmla="*/ 1028700 w 1028700"/>
              <a:gd name="connsiteY4" fmla="*/ 263730 h 419996"/>
              <a:gd name="connsiteX5" fmla="*/ 765754 w 1028700"/>
              <a:gd name="connsiteY5" fmla="*/ 416186 h 419996"/>
              <a:gd name="connsiteX6" fmla="*/ 259136 w 1028700"/>
              <a:gd name="connsiteY6" fmla="*/ 419996 h 419996"/>
              <a:gd name="connsiteX7" fmla="*/ 0 w 1028700"/>
              <a:gd name="connsiteY7" fmla="*/ 282780 h 419996"/>
              <a:gd name="connsiteX8" fmla="*/ 60960 w 1028700"/>
              <a:gd name="connsiteY8" fmla="*/ 144836 h 419996"/>
              <a:gd name="connsiteX0" fmla="*/ 60960 w 1028700"/>
              <a:gd name="connsiteY0" fmla="*/ 144836 h 419996"/>
              <a:gd name="connsiteX1" fmla="*/ 224846 w 1028700"/>
              <a:gd name="connsiteY1" fmla="*/ 49530 h 419996"/>
              <a:gd name="connsiteX2" fmla="*/ 853384 w 1028700"/>
              <a:gd name="connsiteY2" fmla="*/ 0 h 419996"/>
              <a:gd name="connsiteX3" fmla="*/ 979170 w 1028700"/>
              <a:gd name="connsiteY3" fmla="*/ 160076 h 419996"/>
              <a:gd name="connsiteX4" fmla="*/ 1028700 w 1028700"/>
              <a:gd name="connsiteY4" fmla="*/ 263730 h 419996"/>
              <a:gd name="connsiteX5" fmla="*/ 765754 w 1028700"/>
              <a:gd name="connsiteY5" fmla="*/ 416186 h 419996"/>
              <a:gd name="connsiteX6" fmla="*/ 259136 w 1028700"/>
              <a:gd name="connsiteY6" fmla="*/ 419996 h 419996"/>
              <a:gd name="connsiteX7" fmla="*/ 0 w 1028700"/>
              <a:gd name="connsiteY7" fmla="*/ 282780 h 419996"/>
              <a:gd name="connsiteX8" fmla="*/ 60960 w 1028700"/>
              <a:gd name="connsiteY8" fmla="*/ 144836 h 419996"/>
              <a:gd name="connsiteX0" fmla="*/ 60960 w 1028700"/>
              <a:gd name="connsiteY0" fmla="*/ 102926 h 378086"/>
              <a:gd name="connsiteX1" fmla="*/ 224846 w 1028700"/>
              <a:gd name="connsiteY1" fmla="*/ 7620 h 378086"/>
              <a:gd name="connsiteX2" fmla="*/ 704794 w 1028700"/>
              <a:gd name="connsiteY2" fmla="*/ 0 h 378086"/>
              <a:gd name="connsiteX3" fmla="*/ 979170 w 1028700"/>
              <a:gd name="connsiteY3" fmla="*/ 118166 h 378086"/>
              <a:gd name="connsiteX4" fmla="*/ 1028700 w 1028700"/>
              <a:gd name="connsiteY4" fmla="*/ 221820 h 378086"/>
              <a:gd name="connsiteX5" fmla="*/ 765754 w 1028700"/>
              <a:gd name="connsiteY5" fmla="*/ 374276 h 378086"/>
              <a:gd name="connsiteX6" fmla="*/ 259136 w 1028700"/>
              <a:gd name="connsiteY6" fmla="*/ 378086 h 378086"/>
              <a:gd name="connsiteX7" fmla="*/ 0 w 1028700"/>
              <a:gd name="connsiteY7" fmla="*/ 240870 h 378086"/>
              <a:gd name="connsiteX8" fmla="*/ 60960 w 1028700"/>
              <a:gd name="connsiteY8" fmla="*/ 102926 h 378086"/>
              <a:gd name="connsiteX0" fmla="*/ 60960 w 1028700"/>
              <a:gd name="connsiteY0" fmla="*/ 102926 h 378086"/>
              <a:gd name="connsiteX1" fmla="*/ 224846 w 1028700"/>
              <a:gd name="connsiteY1" fmla="*/ 7620 h 378086"/>
              <a:gd name="connsiteX2" fmla="*/ 704794 w 1028700"/>
              <a:gd name="connsiteY2" fmla="*/ 0 h 378086"/>
              <a:gd name="connsiteX3" fmla="*/ 944880 w 1028700"/>
              <a:gd name="connsiteY3" fmla="*/ 38156 h 378086"/>
              <a:gd name="connsiteX4" fmla="*/ 1028700 w 1028700"/>
              <a:gd name="connsiteY4" fmla="*/ 221820 h 378086"/>
              <a:gd name="connsiteX5" fmla="*/ 765754 w 1028700"/>
              <a:gd name="connsiteY5" fmla="*/ 374276 h 378086"/>
              <a:gd name="connsiteX6" fmla="*/ 259136 w 1028700"/>
              <a:gd name="connsiteY6" fmla="*/ 378086 h 378086"/>
              <a:gd name="connsiteX7" fmla="*/ 0 w 1028700"/>
              <a:gd name="connsiteY7" fmla="*/ 240870 h 378086"/>
              <a:gd name="connsiteX8" fmla="*/ 60960 w 1028700"/>
              <a:gd name="connsiteY8" fmla="*/ 102926 h 378086"/>
              <a:gd name="connsiteX0" fmla="*/ 60960 w 1028700"/>
              <a:gd name="connsiteY0" fmla="*/ 102926 h 378086"/>
              <a:gd name="connsiteX1" fmla="*/ 331526 w 1028700"/>
              <a:gd name="connsiteY1" fmla="*/ 7620 h 378086"/>
              <a:gd name="connsiteX2" fmla="*/ 704794 w 1028700"/>
              <a:gd name="connsiteY2" fmla="*/ 0 h 378086"/>
              <a:gd name="connsiteX3" fmla="*/ 944880 w 1028700"/>
              <a:gd name="connsiteY3" fmla="*/ 38156 h 378086"/>
              <a:gd name="connsiteX4" fmla="*/ 1028700 w 1028700"/>
              <a:gd name="connsiteY4" fmla="*/ 221820 h 378086"/>
              <a:gd name="connsiteX5" fmla="*/ 765754 w 1028700"/>
              <a:gd name="connsiteY5" fmla="*/ 374276 h 378086"/>
              <a:gd name="connsiteX6" fmla="*/ 259136 w 1028700"/>
              <a:gd name="connsiteY6" fmla="*/ 378086 h 378086"/>
              <a:gd name="connsiteX7" fmla="*/ 0 w 1028700"/>
              <a:gd name="connsiteY7" fmla="*/ 240870 h 378086"/>
              <a:gd name="connsiteX8" fmla="*/ 60960 w 1028700"/>
              <a:gd name="connsiteY8" fmla="*/ 102926 h 378086"/>
              <a:gd name="connsiteX0" fmla="*/ 60960 w 1028700"/>
              <a:gd name="connsiteY0" fmla="*/ 95306 h 370466"/>
              <a:gd name="connsiteX1" fmla="*/ 331526 w 1028700"/>
              <a:gd name="connsiteY1" fmla="*/ 0 h 370466"/>
              <a:gd name="connsiteX2" fmla="*/ 708604 w 1028700"/>
              <a:gd name="connsiteY2" fmla="*/ 15240 h 370466"/>
              <a:gd name="connsiteX3" fmla="*/ 944880 w 1028700"/>
              <a:gd name="connsiteY3" fmla="*/ 30536 h 370466"/>
              <a:gd name="connsiteX4" fmla="*/ 1028700 w 1028700"/>
              <a:gd name="connsiteY4" fmla="*/ 214200 h 370466"/>
              <a:gd name="connsiteX5" fmla="*/ 765754 w 1028700"/>
              <a:gd name="connsiteY5" fmla="*/ 366656 h 370466"/>
              <a:gd name="connsiteX6" fmla="*/ 259136 w 1028700"/>
              <a:gd name="connsiteY6" fmla="*/ 370466 h 370466"/>
              <a:gd name="connsiteX7" fmla="*/ 0 w 1028700"/>
              <a:gd name="connsiteY7" fmla="*/ 233250 h 370466"/>
              <a:gd name="connsiteX8" fmla="*/ 60960 w 1028700"/>
              <a:gd name="connsiteY8" fmla="*/ 95306 h 370466"/>
              <a:gd name="connsiteX0" fmla="*/ 60960 w 1028700"/>
              <a:gd name="connsiteY0" fmla="*/ 95306 h 370466"/>
              <a:gd name="connsiteX1" fmla="*/ 331526 w 1028700"/>
              <a:gd name="connsiteY1" fmla="*/ 0 h 370466"/>
              <a:gd name="connsiteX2" fmla="*/ 697174 w 1028700"/>
              <a:gd name="connsiteY2" fmla="*/ 3810 h 370466"/>
              <a:gd name="connsiteX3" fmla="*/ 944880 w 1028700"/>
              <a:gd name="connsiteY3" fmla="*/ 30536 h 370466"/>
              <a:gd name="connsiteX4" fmla="*/ 1028700 w 1028700"/>
              <a:gd name="connsiteY4" fmla="*/ 214200 h 370466"/>
              <a:gd name="connsiteX5" fmla="*/ 765754 w 1028700"/>
              <a:gd name="connsiteY5" fmla="*/ 366656 h 370466"/>
              <a:gd name="connsiteX6" fmla="*/ 259136 w 1028700"/>
              <a:gd name="connsiteY6" fmla="*/ 370466 h 370466"/>
              <a:gd name="connsiteX7" fmla="*/ 0 w 1028700"/>
              <a:gd name="connsiteY7" fmla="*/ 233250 h 370466"/>
              <a:gd name="connsiteX8" fmla="*/ 60960 w 1028700"/>
              <a:gd name="connsiteY8" fmla="*/ 95306 h 370466"/>
              <a:gd name="connsiteX0" fmla="*/ 60960 w 1028700"/>
              <a:gd name="connsiteY0" fmla="*/ 91496 h 366656"/>
              <a:gd name="connsiteX1" fmla="*/ 243896 w 1028700"/>
              <a:gd name="connsiteY1" fmla="*/ 15240 h 366656"/>
              <a:gd name="connsiteX2" fmla="*/ 697174 w 1028700"/>
              <a:gd name="connsiteY2" fmla="*/ 0 h 366656"/>
              <a:gd name="connsiteX3" fmla="*/ 944880 w 1028700"/>
              <a:gd name="connsiteY3" fmla="*/ 26726 h 366656"/>
              <a:gd name="connsiteX4" fmla="*/ 1028700 w 1028700"/>
              <a:gd name="connsiteY4" fmla="*/ 210390 h 366656"/>
              <a:gd name="connsiteX5" fmla="*/ 765754 w 1028700"/>
              <a:gd name="connsiteY5" fmla="*/ 362846 h 366656"/>
              <a:gd name="connsiteX6" fmla="*/ 259136 w 1028700"/>
              <a:gd name="connsiteY6" fmla="*/ 366656 h 366656"/>
              <a:gd name="connsiteX7" fmla="*/ 0 w 1028700"/>
              <a:gd name="connsiteY7" fmla="*/ 229440 h 366656"/>
              <a:gd name="connsiteX8" fmla="*/ 60960 w 1028700"/>
              <a:gd name="connsiteY8" fmla="*/ 91496 h 366656"/>
              <a:gd name="connsiteX0" fmla="*/ 60960 w 1028700"/>
              <a:gd name="connsiteY0" fmla="*/ 106736 h 381896"/>
              <a:gd name="connsiteX1" fmla="*/ 243896 w 1028700"/>
              <a:gd name="connsiteY1" fmla="*/ 30480 h 381896"/>
              <a:gd name="connsiteX2" fmla="*/ 746704 w 1028700"/>
              <a:gd name="connsiteY2" fmla="*/ 0 h 381896"/>
              <a:gd name="connsiteX3" fmla="*/ 944880 w 1028700"/>
              <a:gd name="connsiteY3" fmla="*/ 41966 h 381896"/>
              <a:gd name="connsiteX4" fmla="*/ 1028700 w 1028700"/>
              <a:gd name="connsiteY4" fmla="*/ 225630 h 381896"/>
              <a:gd name="connsiteX5" fmla="*/ 765754 w 1028700"/>
              <a:gd name="connsiteY5" fmla="*/ 378086 h 381896"/>
              <a:gd name="connsiteX6" fmla="*/ 259136 w 1028700"/>
              <a:gd name="connsiteY6" fmla="*/ 381896 h 381896"/>
              <a:gd name="connsiteX7" fmla="*/ 0 w 1028700"/>
              <a:gd name="connsiteY7" fmla="*/ 244680 h 381896"/>
              <a:gd name="connsiteX8" fmla="*/ 60960 w 1028700"/>
              <a:gd name="connsiteY8" fmla="*/ 106736 h 381896"/>
              <a:gd name="connsiteX0" fmla="*/ 60960 w 1028700"/>
              <a:gd name="connsiteY0" fmla="*/ 76256 h 351416"/>
              <a:gd name="connsiteX1" fmla="*/ 243896 w 1028700"/>
              <a:gd name="connsiteY1" fmla="*/ 0 h 351416"/>
              <a:gd name="connsiteX2" fmla="*/ 742894 w 1028700"/>
              <a:gd name="connsiteY2" fmla="*/ 3810 h 351416"/>
              <a:gd name="connsiteX3" fmla="*/ 944880 w 1028700"/>
              <a:gd name="connsiteY3" fmla="*/ 11486 h 351416"/>
              <a:gd name="connsiteX4" fmla="*/ 1028700 w 1028700"/>
              <a:gd name="connsiteY4" fmla="*/ 195150 h 351416"/>
              <a:gd name="connsiteX5" fmla="*/ 765754 w 1028700"/>
              <a:gd name="connsiteY5" fmla="*/ 347606 h 351416"/>
              <a:gd name="connsiteX6" fmla="*/ 259136 w 1028700"/>
              <a:gd name="connsiteY6" fmla="*/ 351416 h 351416"/>
              <a:gd name="connsiteX7" fmla="*/ 0 w 1028700"/>
              <a:gd name="connsiteY7" fmla="*/ 214200 h 351416"/>
              <a:gd name="connsiteX8" fmla="*/ 60960 w 1028700"/>
              <a:gd name="connsiteY8" fmla="*/ 76256 h 351416"/>
              <a:gd name="connsiteX0" fmla="*/ 60960 w 1028700"/>
              <a:gd name="connsiteY0" fmla="*/ 83876 h 359036"/>
              <a:gd name="connsiteX1" fmla="*/ 243896 w 1028700"/>
              <a:gd name="connsiteY1" fmla="*/ 7620 h 359036"/>
              <a:gd name="connsiteX2" fmla="*/ 735274 w 1028700"/>
              <a:gd name="connsiteY2" fmla="*/ 0 h 359036"/>
              <a:gd name="connsiteX3" fmla="*/ 944880 w 1028700"/>
              <a:gd name="connsiteY3" fmla="*/ 19106 h 359036"/>
              <a:gd name="connsiteX4" fmla="*/ 1028700 w 1028700"/>
              <a:gd name="connsiteY4" fmla="*/ 202770 h 359036"/>
              <a:gd name="connsiteX5" fmla="*/ 765754 w 1028700"/>
              <a:gd name="connsiteY5" fmla="*/ 355226 h 359036"/>
              <a:gd name="connsiteX6" fmla="*/ 259136 w 1028700"/>
              <a:gd name="connsiteY6" fmla="*/ 359036 h 359036"/>
              <a:gd name="connsiteX7" fmla="*/ 0 w 1028700"/>
              <a:gd name="connsiteY7" fmla="*/ 221820 h 359036"/>
              <a:gd name="connsiteX8" fmla="*/ 60960 w 1028700"/>
              <a:gd name="connsiteY8" fmla="*/ 83876 h 359036"/>
              <a:gd name="connsiteX0" fmla="*/ 99060 w 1066800"/>
              <a:gd name="connsiteY0" fmla="*/ 83876 h 359036"/>
              <a:gd name="connsiteX1" fmla="*/ 281996 w 1066800"/>
              <a:gd name="connsiteY1" fmla="*/ 7620 h 359036"/>
              <a:gd name="connsiteX2" fmla="*/ 773374 w 1066800"/>
              <a:gd name="connsiteY2" fmla="*/ 0 h 359036"/>
              <a:gd name="connsiteX3" fmla="*/ 982980 w 1066800"/>
              <a:gd name="connsiteY3" fmla="*/ 19106 h 359036"/>
              <a:gd name="connsiteX4" fmla="*/ 1066800 w 1066800"/>
              <a:gd name="connsiteY4" fmla="*/ 202770 h 359036"/>
              <a:gd name="connsiteX5" fmla="*/ 803854 w 1066800"/>
              <a:gd name="connsiteY5" fmla="*/ 355226 h 359036"/>
              <a:gd name="connsiteX6" fmla="*/ 297236 w 1066800"/>
              <a:gd name="connsiteY6" fmla="*/ 359036 h 359036"/>
              <a:gd name="connsiteX7" fmla="*/ 0 w 1066800"/>
              <a:gd name="connsiteY7" fmla="*/ 221820 h 359036"/>
              <a:gd name="connsiteX8" fmla="*/ 99060 w 1066800"/>
              <a:gd name="connsiteY8" fmla="*/ 83876 h 359036"/>
              <a:gd name="connsiteX0" fmla="*/ 72390 w 1040130"/>
              <a:gd name="connsiteY0" fmla="*/ 83876 h 359036"/>
              <a:gd name="connsiteX1" fmla="*/ 255326 w 1040130"/>
              <a:gd name="connsiteY1" fmla="*/ 7620 h 359036"/>
              <a:gd name="connsiteX2" fmla="*/ 746704 w 1040130"/>
              <a:gd name="connsiteY2" fmla="*/ 0 h 359036"/>
              <a:gd name="connsiteX3" fmla="*/ 956310 w 1040130"/>
              <a:gd name="connsiteY3" fmla="*/ 19106 h 359036"/>
              <a:gd name="connsiteX4" fmla="*/ 1040130 w 1040130"/>
              <a:gd name="connsiteY4" fmla="*/ 202770 h 359036"/>
              <a:gd name="connsiteX5" fmla="*/ 777184 w 1040130"/>
              <a:gd name="connsiteY5" fmla="*/ 355226 h 359036"/>
              <a:gd name="connsiteX6" fmla="*/ 270566 w 1040130"/>
              <a:gd name="connsiteY6" fmla="*/ 359036 h 359036"/>
              <a:gd name="connsiteX7" fmla="*/ 0 w 1040130"/>
              <a:gd name="connsiteY7" fmla="*/ 214200 h 359036"/>
              <a:gd name="connsiteX8" fmla="*/ 72390 w 1040130"/>
              <a:gd name="connsiteY8" fmla="*/ 83876 h 359036"/>
              <a:gd name="connsiteX0" fmla="*/ 72390 w 1040130"/>
              <a:gd name="connsiteY0" fmla="*/ 83876 h 359036"/>
              <a:gd name="connsiteX1" fmla="*/ 255326 w 1040130"/>
              <a:gd name="connsiteY1" fmla="*/ 7620 h 359036"/>
              <a:gd name="connsiteX2" fmla="*/ 746704 w 1040130"/>
              <a:gd name="connsiteY2" fmla="*/ 0 h 359036"/>
              <a:gd name="connsiteX3" fmla="*/ 963930 w 1040130"/>
              <a:gd name="connsiteY3" fmla="*/ 41966 h 359036"/>
              <a:gd name="connsiteX4" fmla="*/ 1040130 w 1040130"/>
              <a:gd name="connsiteY4" fmla="*/ 202770 h 359036"/>
              <a:gd name="connsiteX5" fmla="*/ 777184 w 1040130"/>
              <a:gd name="connsiteY5" fmla="*/ 355226 h 359036"/>
              <a:gd name="connsiteX6" fmla="*/ 270566 w 1040130"/>
              <a:gd name="connsiteY6" fmla="*/ 359036 h 359036"/>
              <a:gd name="connsiteX7" fmla="*/ 0 w 1040130"/>
              <a:gd name="connsiteY7" fmla="*/ 214200 h 359036"/>
              <a:gd name="connsiteX8" fmla="*/ 72390 w 1040130"/>
              <a:gd name="connsiteY8" fmla="*/ 83876 h 359036"/>
              <a:gd name="connsiteX0" fmla="*/ 72390 w 1040130"/>
              <a:gd name="connsiteY0" fmla="*/ 83876 h 374276"/>
              <a:gd name="connsiteX1" fmla="*/ 255326 w 1040130"/>
              <a:gd name="connsiteY1" fmla="*/ 7620 h 374276"/>
              <a:gd name="connsiteX2" fmla="*/ 746704 w 1040130"/>
              <a:gd name="connsiteY2" fmla="*/ 0 h 374276"/>
              <a:gd name="connsiteX3" fmla="*/ 963930 w 1040130"/>
              <a:gd name="connsiteY3" fmla="*/ 41966 h 374276"/>
              <a:gd name="connsiteX4" fmla="*/ 1040130 w 1040130"/>
              <a:gd name="connsiteY4" fmla="*/ 202770 h 374276"/>
              <a:gd name="connsiteX5" fmla="*/ 777184 w 1040130"/>
              <a:gd name="connsiteY5" fmla="*/ 355226 h 374276"/>
              <a:gd name="connsiteX6" fmla="*/ 301046 w 1040130"/>
              <a:gd name="connsiteY6" fmla="*/ 374276 h 374276"/>
              <a:gd name="connsiteX7" fmla="*/ 0 w 1040130"/>
              <a:gd name="connsiteY7" fmla="*/ 214200 h 374276"/>
              <a:gd name="connsiteX8" fmla="*/ 72390 w 1040130"/>
              <a:gd name="connsiteY8" fmla="*/ 83876 h 374276"/>
              <a:gd name="connsiteX0" fmla="*/ 72390 w 1040130"/>
              <a:gd name="connsiteY0" fmla="*/ 83876 h 359036"/>
              <a:gd name="connsiteX1" fmla="*/ 255326 w 1040130"/>
              <a:gd name="connsiteY1" fmla="*/ 7620 h 359036"/>
              <a:gd name="connsiteX2" fmla="*/ 746704 w 1040130"/>
              <a:gd name="connsiteY2" fmla="*/ 0 h 359036"/>
              <a:gd name="connsiteX3" fmla="*/ 963930 w 1040130"/>
              <a:gd name="connsiteY3" fmla="*/ 41966 h 359036"/>
              <a:gd name="connsiteX4" fmla="*/ 1040130 w 1040130"/>
              <a:gd name="connsiteY4" fmla="*/ 202770 h 359036"/>
              <a:gd name="connsiteX5" fmla="*/ 777184 w 1040130"/>
              <a:gd name="connsiteY5" fmla="*/ 355226 h 359036"/>
              <a:gd name="connsiteX6" fmla="*/ 308666 w 1040130"/>
              <a:gd name="connsiteY6" fmla="*/ 359036 h 359036"/>
              <a:gd name="connsiteX7" fmla="*/ 0 w 1040130"/>
              <a:gd name="connsiteY7" fmla="*/ 214200 h 359036"/>
              <a:gd name="connsiteX8" fmla="*/ 72390 w 1040130"/>
              <a:gd name="connsiteY8" fmla="*/ 83876 h 359036"/>
              <a:gd name="connsiteX0" fmla="*/ 0 w 967740"/>
              <a:gd name="connsiteY0" fmla="*/ 83876 h 359036"/>
              <a:gd name="connsiteX1" fmla="*/ 182936 w 967740"/>
              <a:gd name="connsiteY1" fmla="*/ 7620 h 359036"/>
              <a:gd name="connsiteX2" fmla="*/ 674314 w 967740"/>
              <a:gd name="connsiteY2" fmla="*/ 0 h 359036"/>
              <a:gd name="connsiteX3" fmla="*/ 891540 w 967740"/>
              <a:gd name="connsiteY3" fmla="*/ 41966 h 359036"/>
              <a:gd name="connsiteX4" fmla="*/ 967740 w 967740"/>
              <a:gd name="connsiteY4" fmla="*/ 202770 h 359036"/>
              <a:gd name="connsiteX5" fmla="*/ 704794 w 967740"/>
              <a:gd name="connsiteY5" fmla="*/ 355226 h 359036"/>
              <a:gd name="connsiteX6" fmla="*/ 236276 w 967740"/>
              <a:gd name="connsiteY6" fmla="*/ 359036 h 359036"/>
              <a:gd name="connsiteX7" fmla="*/ 38100 w 967740"/>
              <a:gd name="connsiteY7" fmla="*/ 252300 h 359036"/>
              <a:gd name="connsiteX8" fmla="*/ 0 w 967740"/>
              <a:gd name="connsiteY8" fmla="*/ 83876 h 359036"/>
              <a:gd name="connsiteX0" fmla="*/ 22860 w 929640"/>
              <a:gd name="connsiteY0" fmla="*/ 99116 h 359036"/>
              <a:gd name="connsiteX1" fmla="*/ 144836 w 929640"/>
              <a:gd name="connsiteY1" fmla="*/ 7620 h 359036"/>
              <a:gd name="connsiteX2" fmla="*/ 636214 w 929640"/>
              <a:gd name="connsiteY2" fmla="*/ 0 h 359036"/>
              <a:gd name="connsiteX3" fmla="*/ 853440 w 929640"/>
              <a:gd name="connsiteY3" fmla="*/ 41966 h 359036"/>
              <a:gd name="connsiteX4" fmla="*/ 929640 w 929640"/>
              <a:gd name="connsiteY4" fmla="*/ 202770 h 359036"/>
              <a:gd name="connsiteX5" fmla="*/ 666694 w 929640"/>
              <a:gd name="connsiteY5" fmla="*/ 355226 h 359036"/>
              <a:gd name="connsiteX6" fmla="*/ 198176 w 929640"/>
              <a:gd name="connsiteY6" fmla="*/ 359036 h 359036"/>
              <a:gd name="connsiteX7" fmla="*/ 0 w 929640"/>
              <a:gd name="connsiteY7" fmla="*/ 252300 h 359036"/>
              <a:gd name="connsiteX8" fmla="*/ 22860 w 929640"/>
              <a:gd name="connsiteY8" fmla="*/ 99116 h 359036"/>
              <a:gd name="connsiteX0" fmla="*/ 22860 w 929640"/>
              <a:gd name="connsiteY0" fmla="*/ 102926 h 362846"/>
              <a:gd name="connsiteX1" fmla="*/ 259136 w 929640"/>
              <a:gd name="connsiteY1" fmla="*/ 0 h 362846"/>
              <a:gd name="connsiteX2" fmla="*/ 636214 w 929640"/>
              <a:gd name="connsiteY2" fmla="*/ 3810 h 362846"/>
              <a:gd name="connsiteX3" fmla="*/ 853440 w 929640"/>
              <a:gd name="connsiteY3" fmla="*/ 45776 h 362846"/>
              <a:gd name="connsiteX4" fmla="*/ 929640 w 929640"/>
              <a:gd name="connsiteY4" fmla="*/ 206580 h 362846"/>
              <a:gd name="connsiteX5" fmla="*/ 666694 w 929640"/>
              <a:gd name="connsiteY5" fmla="*/ 359036 h 362846"/>
              <a:gd name="connsiteX6" fmla="*/ 198176 w 929640"/>
              <a:gd name="connsiteY6" fmla="*/ 362846 h 362846"/>
              <a:gd name="connsiteX7" fmla="*/ 0 w 929640"/>
              <a:gd name="connsiteY7" fmla="*/ 256110 h 362846"/>
              <a:gd name="connsiteX8" fmla="*/ 22860 w 929640"/>
              <a:gd name="connsiteY8" fmla="*/ 102926 h 362846"/>
              <a:gd name="connsiteX0" fmla="*/ 22860 w 929640"/>
              <a:gd name="connsiteY0" fmla="*/ 99116 h 359036"/>
              <a:gd name="connsiteX1" fmla="*/ 247706 w 929640"/>
              <a:gd name="connsiteY1" fmla="*/ 0 h 359036"/>
              <a:gd name="connsiteX2" fmla="*/ 636214 w 929640"/>
              <a:gd name="connsiteY2" fmla="*/ 0 h 359036"/>
              <a:gd name="connsiteX3" fmla="*/ 853440 w 929640"/>
              <a:gd name="connsiteY3" fmla="*/ 41966 h 359036"/>
              <a:gd name="connsiteX4" fmla="*/ 929640 w 929640"/>
              <a:gd name="connsiteY4" fmla="*/ 202770 h 359036"/>
              <a:gd name="connsiteX5" fmla="*/ 666694 w 929640"/>
              <a:gd name="connsiteY5" fmla="*/ 355226 h 359036"/>
              <a:gd name="connsiteX6" fmla="*/ 198176 w 929640"/>
              <a:gd name="connsiteY6" fmla="*/ 359036 h 359036"/>
              <a:gd name="connsiteX7" fmla="*/ 0 w 929640"/>
              <a:gd name="connsiteY7" fmla="*/ 252300 h 359036"/>
              <a:gd name="connsiteX8" fmla="*/ 22860 w 929640"/>
              <a:gd name="connsiteY8" fmla="*/ 99116 h 359036"/>
              <a:gd name="connsiteX0" fmla="*/ 22860 w 929640"/>
              <a:gd name="connsiteY0" fmla="*/ 99116 h 359036"/>
              <a:gd name="connsiteX1" fmla="*/ 247706 w 929640"/>
              <a:gd name="connsiteY1" fmla="*/ 0 h 359036"/>
              <a:gd name="connsiteX2" fmla="*/ 655264 w 929640"/>
              <a:gd name="connsiteY2" fmla="*/ 0 h 359036"/>
              <a:gd name="connsiteX3" fmla="*/ 853440 w 929640"/>
              <a:gd name="connsiteY3" fmla="*/ 41966 h 359036"/>
              <a:gd name="connsiteX4" fmla="*/ 929640 w 929640"/>
              <a:gd name="connsiteY4" fmla="*/ 202770 h 359036"/>
              <a:gd name="connsiteX5" fmla="*/ 666694 w 929640"/>
              <a:gd name="connsiteY5" fmla="*/ 355226 h 359036"/>
              <a:gd name="connsiteX6" fmla="*/ 198176 w 929640"/>
              <a:gd name="connsiteY6" fmla="*/ 359036 h 359036"/>
              <a:gd name="connsiteX7" fmla="*/ 0 w 929640"/>
              <a:gd name="connsiteY7" fmla="*/ 252300 h 359036"/>
              <a:gd name="connsiteX8" fmla="*/ 22860 w 929640"/>
              <a:gd name="connsiteY8" fmla="*/ 99116 h 359036"/>
              <a:gd name="connsiteX0" fmla="*/ 22860 w 929640"/>
              <a:gd name="connsiteY0" fmla="*/ 99116 h 359036"/>
              <a:gd name="connsiteX1" fmla="*/ 213416 w 929640"/>
              <a:gd name="connsiteY1" fmla="*/ 0 h 359036"/>
              <a:gd name="connsiteX2" fmla="*/ 655264 w 929640"/>
              <a:gd name="connsiteY2" fmla="*/ 0 h 359036"/>
              <a:gd name="connsiteX3" fmla="*/ 853440 w 929640"/>
              <a:gd name="connsiteY3" fmla="*/ 41966 h 359036"/>
              <a:gd name="connsiteX4" fmla="*/ 929640 w 929640"/>
              <a:gd name="connsiteY4" fmla="*/ 202770 h 359036"/>
              <a:gd name="connsiteX5" fmla="*/ 666694 w 929640"/>
              <a:gd name="connsiteY5" fmla="*/ 355226 h 359036"/>
              <a:gd name="connsiteX6" fmla="*/ 198176 w 929640"/>
              <a:gd name="connsiteY6" fmla="*/ 359036 h 359036"/>
              <a:gd name="connsiteX7" fmla="*/ 0 w 929640"/>
              <a:gd name="connsiteY7" fmla="*/ 252300 h 359036"/>
              <a:gd name="connsiteX8" fmla="*/ 22860 w 929640"/>
              <a:gd name="connsiteY8" fmla="*/ 99116 h 359036"/>
              <a:gd name="connsiteX0" fmla="*/ 22860 w 929640"/>
              <a:gd name="connsiteY0" fmla="*/ 99116 h 359036"/>
              <a:gd name="connsiteX1" fmla="*/ 201986 w 929640"/>
              <a:gd name="connsiteY1" fmla="*/ 7620 h 359036"/>
              <a:gd name="connsiteX2" fmla="*/ 655264 w 929640"/>
              <a:gd name="connsiteY2" fmla="*/ 0 h 359036"/>
              <a:gd name="connsiteX3" fmla="*/ 853440 w 929640"/>
              <a:gd name="connsiteY3" fmla="*/ 41966 h 359036"/>
              <a:gd name="connsiteX4" fmla="*/ 929640 w 929640"/>
              <a:gd name="connsiteY4" fmla="*/ 202770 h 359036"/>
              <a:gd name="connsiteX5" fmla="*/ 666694 w 929640"/>
              <a:gd name="connsiteY5" fmla="*/ 355226 h 359036"/>
              <a:gd name="connsiteX6" fmla="*/ 198176 w 929640"/>
              <a:gd name="connsiteY6" fmla="*/ 359036 h 359036"/>
              <a:gd name="connsiteX7" fmla="*/ 0 w 929640"/>
              <a:gd name="connsiteY7" fmla="*/ 252300 h 359036"/>
              <a:gd name="connsiteX8" fmla="*/ 22860 w 929640"/>
              <a:gd name="connsiteY8" fmla="*/ 99116 h 359036"/>
              <a:gd name="connsiteX0" fmla="*/ 22860 w 929640"/>
              <a:gd name="connsiteY0" fmla="*/ 99116 h 359036"/>
              <a:gd name="connsiteX1" fmla="*/ 201986 w 929640"/>
              <a:gd name="connsiteY1" fmla="*/ 7620 h 359036"/>
              <a:gd name="connsiteX2" fmla="*/ 643834 w 929640"/>
              <a:gd name="connsiteY2" fmla="*/ 0 h 359036"/>
              <a:gd name="connsiteX3" fmla="*/ 853440 w 929640"/>
              <a:gd name="connsiteY3" fmla="*/ 41966 h 359036"/>
              <a:gd name="connsiteX4" fmla="*/ 929640 w 929640"/>
              <a:gd name="connsiteY4" fmla="*/ 202770 h 359036"/>
              <a:gd name="connsiteX5" fmla="*/ 666694 w 929640"/>
              <a:gd name="connsiteY5" fmla="*/ 355226 h 359036"/>
              <a:gd name="connsiteX6" fmla="*/ 198176 w 929640"/>
              <a:gd name="connsiteY6" fmla="*/ 359036 h 359036"/>
              <a:gd name="connsiteX7" fmla="*/ 0 w 929640"/>
              <a:gd name="connsiteY7" fmla="*/ 252300 h 359036"/>
              <a:gd name="connsiteX8" fmla="*/ 22860 w 929640"/>
              <a:gd name="connsiteY8" fmla="*/ 99116 h 359036"/>
              <a:gd name="connsiteX0" fmla="*/ 22860 w 895350"/>
              <a:gd name="connsiteY0" fmla="*/ 99116 h 359036"/>
              <a:gd name="connsiteX1" fmla="*/ 201986 w 895350"/>
              <a:gd name="connsiteY1" fmla="*/ 7620 h 359036"/>
              <a:gd name="connsiteX2" fmla="*/ 643834 w 895350"/>
              <a:gd name="connsiteY2" fmla="*/ 0 h 359036"/>
              <a:gd name="connsiteX3" fmla="*/ 853440 w 895350"/>
              <a:gd name="connsiteY3" fmla="*/ 41966 h 359036"/>
              <a:gd name="connsiteX4" fmla="*/ 895350 w 895350"/>
              <a:gd name="connsiteY4" fmla="*/ 240870 h 359036"/>
              <a:gd name="connsiteX5" fmla="*/ 666694 w 895350"/>
              <a:gd name="connsiteY5" fmla="*/ 355226 h 359036"/>
              <a:gd name="connsiteX6" fmla="*/ 198176 w 895350"/>
              <a:gd name="connsiteY6" fmla="*/ 359036 h 359036"/>
              <a:gd name="connsiteX7" fmla="*/ 0 w 895350"/>
              <a:gd name="connsiteY7" fmla="*/ 252300 h 359036"/>
              <a:gd name="connsiteX8" fmla="*/ 22860 w 895350"/>
              <a:gd name="connsiteY8" fmla="*/ 99116 h 359036"/>
              <a:gd name="connsiteX0" fmla="*/ 22860 w 2045914"/>
              <a:gd name="connsiteY0" fmla="*/ 99116 h 534296"/>
              <a:gd name="connsiteX1" fmla="*/ 201986 w 2045914"/>
              <a:gd name="connsiteY1" fmla="*/ 7620 h 534296"/>
              <a:gd name="connsiteX2" fmla="*/ 643834 w 2045914"/>
              <a:gd name="connsiteY2" fmla="*/ 0 h 534296"/>
              <a:gd name="connsiteX3" fmla="*/ 853440 w 2045914"/>
              <a:gd name="connsiteY3" fmla="*/ 41966 h 534296"/>
              <a:gd name="connsiteX4" fmla="*/ 895350 w 2045914"/>
              <a:gd name="connsiteY4" fmla="*/ 240870 h 534296"/>
              <a:gd name="connsiteX5" fmla="*/ 2045914 w 2045914"/>
              <a:gd name="connsiteY5" fmla="*/ 534296 h 534296"/>
              <a:gd name="connsiteX6" fmla="*/ 198176 w 2045914"/>
              <a:gd name="connsiteY6" fmla="*/ 359036 h 534296"/>
              <a:gd name="connsiteX7" fmla="*/ 0 w 2045914"/>
              <a:gd name="connsiteY7" fmla="*/ 252300 h 534296"/>
              <a:gd name="connsiteX8" fmla="*/ 22860 w 2045914"/>
              <a:gd name="connsiteY8" fmla="*/ 99116 h 534296"/>
              <a:gd name="connsiteX0" fmla="*/ 22860 w 2286000"/>
              <a:gd name="connsiteY0" fmla="*/ 99116 h 534296"/>
              <a:gd name="connsiteX1" fmla="*/ 201986 w 2286000"/>
              <a:gd name="connsiteY1" fmla="*/ 7620 h 534296"/>
              <a:gd name="connsiteX2" fmla="*/ 643834 w 2286000"/>
              <a:gd name="connsiteY2" fmla="*/ 0 h 534296"/>
              <a:gd name="connsiteX3" fmla="*/ 853440 w 2286000"/>
              <a:gd name="connsiteY3" fmla="*/ 41966 h 534296"/>
              <a:gd name="connsiteX4" fmla="*/ 2286000 w 2286000"/>
              <a:gd name="connsiteY4" fmla="*/ 351360 h 534296"/>
              <a:gd name="connsiteX5" fmla="*/ 2045914 w 2286000"/>
              <a:gd name="connsiteY5" fmla="*/ 534296 h 534296"/>
              <a:gd name="connsiteX6" fmla="*/ 198176 w 2286000"/>
              <a:gd name="connsiteY6" fmla="*/ 359036 h 534296"/>
              <a:gd name="connsiteX7" fmla="*/ 0 w 2286000"/>
              <a:gd name="connsiteY7" fmla="*/ 252300 h 534296"/>
              <a:gd name="connsiteX8" fmla="*/ 22860 w 2286000"/>
              <a:gd name="connsiteY8" fmla="*/ 99116 h 534296"/>
              <a:gd name="connsiteX0" fmla="*/ 22860 w 2286000"/>
              <a:gd name="connsiteY0" fmla="*/ 99116 h 534296"/>
              <a:gd name="connsiteX1" fmla="*/ 201986 w 2286000"/>
              <a:gd name="connsiteY1" fmla="*/ 7620 h 534296"/>
              <a:gd name="connsiteX2" fmla="*/ 643834 w 2286000"/>
              <a:gd name="connsiteY2" fmla="*/ 0 h 534296"/>
              <a:gd name="connsiteX3" fmla="*/ 853440 w 2286000"/>
              <a:gd name="connsiteY3" fmla="*/ 41966 h 534296"/>
              <a:gd name="connsiteX4" fmla="*/ 2286000 w 2286000"/>
              <a:gd name="connsiteY4" fmla="*/ 351360 h 534296"/>
              <a:gd name="connsiteX5" fmla="*/ 2045914 w 2286000"/>
              <a:gd name="connsiteY5" fmla="*/ 534296 h 534296"/>
              <a:gd name="connsiteX6" fmla="*/ 1596446 w 2286000"/>
              <a:gd name="connsiteY6" fmla="*/ 534296 h 534296"/>
              <a:gd name="connsiteX7" fmla="*/ 0 w 2286000"/>
              <a:gd name="connsiteY7" fmla="*/ 252300 h 534296"/>
              <a:gd name="connsiteX8" fmla="*/ 22860 w 2286000"/>
              <a:gd name="connsiteY8" fmla="*/ 99116 h 534296"/>
              <a:gd name="connsiteX0" fmla="*/ 0 w 2263140"/>
              <a:gd name="connsiteY0" fmla="*/ 99116 h 534296"/>
              <a:gd name="connsiteX1" fmla="*/ 179126 w 2263140"/>
              <a:gd name="connsiteY1" fmla="*/ 7620 h 534296"/>
              <a:gd name="connsiteX2" fmla="*/ 620974 w 2263140"/>
              <a:gd name="connsiteY2" fmla="*/ 0 h 534296"/>
              <a:gd name="connsiteX3" fmla="*/ 830580 w 2263140"/>
              <a:gd name="connsiteY3" fmla="*/ 41966 h 534296"/>
              <a:gd name="connsiteX4" fmla="*/ 2263140 w 2263140"/>
              <a:gd name="connsiteY4" fmla="*/ 351360 h 534296"/>
              <a:gd name="connsiteX5" fmla="*/ 2023054 w 2263140"/>
              <a:gd name="connsiteY5" fmla="*/ 534296 h 534296"/>
              <a:gd name="connsiteX6" fmla="*/ 1573586 w 2263140"/>
              <a:gd name="connsiteY6" fmla="*/ 534296 h 534296"/>
              <a:gd name="connsiteX7" fmla="*/ 1264920 w 2263140"/>
              <a:gd name="connsiteY7" fmla="*/ 351360 h 534296"/>
              <a:gd name="connsiteX8" fmla="*/ 0 w 2263140"/>
              <a:gd name="connsiteY8" fmla="*/ 99116 h 534296"/>
              <a:gd name="connsiteX0" fmla="*/ 0 w 2263140"/>
              <a:gd name="connsiteY0" fmla="*/ 99116 h 534296"/>
              <a:gd name="connsiteX1" fmla="*/ 179126 w 2263140"/>
              <a:gd name="connsiteY1" fmla="*/ 7620 h 534296"/>
              <a:gd name="connsiteX2" fmla="*/ 620974 w 2263140"/>
              <a:gd name="connsiteY2" fmla="*/ 0 h 534296"/>
              <a:gd name="connsiteX3" fmla="*/ 2152650 w 2263140"/>
              <a:gd name="connsiteY3" fmla="*/ 243896 h 534296"/>
              <a:gd name="connsiteX4" fmla="*/ 2263140 w 2263140"/>
              <a:gd name="connsiteY4" fmla="*/ 351360 h 534296"/>
              <a:gd name="connsiteX5" fmla="*/ 2023054 w 2263140"/>
              <a:gd name="connsiteY5" fmla="*/ 534296 h 534296"/>
              <a:gd name="connsiteX6" fmla="*/ 1573586 w 2263140"/>
              <a:gd name="connsiteY6" fmla="*/ 534296 h 534296"/>
              <a:gd name="connsiteX7" fmla="*/ 1264920 w 2263140"/>
              <a:gd name="connsiteY7" fmla="*/ 351360 h 534296"/>
              <a:gd name="connsiteX8" fmla="*/ 0 w 2263140"/>
              <a:gd name="connsiteY8" fmla="*/ 99116 h 534296"/>
              <a:gd name="connsiteX0" fmla="*/ 1245814 w 2084014"/>
              <a:gd name="connsiteY0" fmla="*/ 209606 h 534296"/>
              <a:gd name="connsiteX1" fmla="*/ 0 w 2084014"/>
              <a:gd name="connsiteY1" fmla="*/ 7620 h 534296"/>
              <a:gd name="connsiteX2" fmla="*/ 441848 w 2084014"/>
              <a:gd name="connsiteY2" fmla="*/ 0 h 534296"/>
              <a:gd name="connsiteX3" fmla="*/ 1973524 w 2084014"/>
              <a:gd name="connsiteY3" fmla="*/ 243896 h 534296"/>
              <a:gd name="connsiteX4" fmla="*/ 2084014 w 2084014"/>
              <a:gd name="connsiteY4" fmla="*/ 351360 h 534296"/>
              <a:gd name="connsiteX5" fmla="*/ 1843928 w 2084014"/>
              <a:gd name="connsiteY5" fmla="*/ 534296 h 534296"/>
              <a:gd name="connsiteX6" fmla="*/ 1394460 w 2084014"/>
              <a:gd name="connsiteY6" fmla="*/ 534296 h 534296"/>
              <a:gd name="connsiteX7" fmla="*/ 1085794 w 2084014"/>
              <a:gd name="connsiteY7" fmla="*/ 351360 h 534296"/>
              <a:gd name="connsiteX8" fmla="*/ 1245814 w 2084014"/>
              <a:gd name="connsiteY8" fmla="*/ 209606 h 534296"/>
              <a:gd name="connsiteX0" fmla="*/ 1245814 w 2084014"/>
              <a:gd name="connsiteY0" fmla="*/ 304856 h 629546"/>
              <a:gd name="connsiteX1" fmla="*/ 0 w 2084014"/>
              <a:gd name="connsiteY1" fmla="*/ 102870 h 629546"/>
              <a:gd name="connsiteX2" fmla="*/ 853328 w 2084014"/>
              <a:gd name="connsiteY2" fmla="*/ 0 h 629546"/>
              <a:gd name="connsiteX3" fmla="*/ 1973524 w 2084014"/>
              <a:gd name="connsiteY3" fmla="*/ 339146 h 629546"/>
              <a:gd name="connsiteX4" fmla="*/ 2084014 w 2084014"/>
              <a:gd name="connsiteY4" fmla="*/ 446610 h 629546"/>
              <a:gd name="connsiteX5" fmla="*/ 1843928 w 2084014"/>
              <a:gd name="connsiteY5" fmla="*/ 629546 h 629546"/>
              <a:gd name="connsiteX6" fmla="*/ 1394460 w 2084014"/>
              <a:gd name="connsiteY6" fmla="*/ 629546 h 629546"/>
              <a:gd name="connsiteX7" fmla="*/ 1085794 w 2084014"/>
              <a:gd name="connsiteY7" fmla="*/ 446610 h 629546"/>
              <a:gd name="connsiteX8" fmla="*/ 1245814 w 2084014"/>
              <a:gd name="connsiteY8" fmla="*/ 304856 h 629546"/>
              <a:gd name="connsiteX0" fmla="*/ 1211524 w 2084014"/>
              <a:gd name="connsiteY0" fmla="*/ 323906 h 629546"/>
              <a:gd name="connsiteX1" fmla="*/ 0 w 2084014"/>
              <a:gd name="connsiteY1" fmla="*/ 102870 h 629546"/>
              <a:gd name="connsiteX2" fmla="*/ 853328 w 2084014"/>
              <a:gd name="connsiteY2" fmla="*/ 0 h 629546"/>
              <a:gd name="connsiteX3" fmla="*/ 1973524 w 2084014"/>
              <a:gd name="connsiteY3" fmla="*/ 339146 h 629546"/>
              <a:gd name="connsiteX4" fmla="*/ 2084014 w 2084014"/>
              <a:gd name="connsiteY4" fmla="*/ 446610 h 629546"/>
              <a:gd name="connsiteX5" fmla="*/ 1843928 w 2084014"/>
              <a:gd name="connsiteY5" fmla="*/ 629546 h 629546"/>
              <a:gd name="connsiteX6" fmla="*/ 1394460 w 2084014"/>
              <a:gd name="connsiteY6" fmla="*/ 629546 h 629546"/>
              <a:gd name="connsiteX7" fmla="*/ 1085794 w 2084014"/>
              <a:gd name="connsiteY7" fmla="*/ 446610 h 629546"/>
              <a:gd name="connsiteX8" fmla="*/ 1211524 w 2084014"/>
              <a:gd name="connsiteY8" fmla="*/ 323906 h 629546"/>
              <a:gd name="connsiteX0" fmla="*/ 1211524 w 2084014"/>
              <a:gd name="connsiteY0" fmla="*/ 335336 h 640976"/>
              <a:gd name="connsiteX1" fmla="*/ 0 w 2084014"/>
              <a:gd name="connsiteY1" fmla="*/ 114300 h 640976"/>
              <a:gd name="connsiteX2" fmla="*/ 819038 w 2084014"/>
              <a:gd name="connsiteY2" fmla="*/ 0 h 640976"/>
              <a:gd name="connsiteX3" fmla="*/ 1973524 w 2084014"/>
              <a:gd name="connsiteY3" fmla="*/ 350576 h 640976"/>
              <a:gd name="connsiteX4" fmla="*/ 2084014 w 2084014"/>
              <a:gd name="connsiteY4" fmla="*/ 458040 h 640976"/>
              <a:gd name="connsiteX5" fmla="*/ 1843928 w 2084014"/>
              <a:gd name="connsiteY5" fmla="*/ 640976 h 640976"/>
              <a:gd name="connsiteX6" fmla="*/ 1394460 w 2084014"/>
              <a:gd name="connsiteY6" fmla="*/ 640976 h 640976"/>
              <a:gd name="connsiteX7" fmla="*/ 1085794 w 2084014"/>
              <a:gd name="connsiteY7" fmla="*/ 458040 h 640976"/>
              <a:gd name="connsiteX8" fmla="*/ 1211524 w 2084014"/>
              <a:gd name="connsiteY8" fmla="*/ 335336 h 640976"/>
              <a:gd name="connsiteX0" fmla="*/ 1249624 w 2084014"/>
              <a:gd name="connsiteY0" fmla="*/ 354386 h 640976"/>
              <a:gd name="connsiteX1" fmla="*/ 0 w 2084014"/>
              <a:gd name="connsiteY1" fmla="*/ 114300 h 640976"/>
              <a:gd name="connsiteX2" fmla="*/ 819038 w 2084014"/>
              <a:gd name="connsiteY2" fmla="*/ 0 h 640976"/>
              <a:gd name="connsiteX3" fmla="*/ 1973524 w 2084014"/>
              <a:gd name="connsiteY3" fmla="*/ 350576 h 640976"/>
              <a:gd name="connsiteX4" fmla="*/ 2084014 w 2084014"/>
              <a:gd name="connsiteY4" fmla="*/ 458040 h 640976"/>
              <a:gd name="connsiteX5" fmla="*/ 1843928 w 2084014"/>
              <a:gd name="connsiteY5" fmla="*/ 640976 h 640976"/>
              <a:gd name="connsiteX6" fmla="*/ 1394460 w 2084014"/>
              <a:gd name="connsiteY6" fmla="*/ 640976 h 640976"/>
              <a:gd name="connsiteX7" fmla="*/ 1085794 w 2084014"/>
              <a:gd name="connsiteY7" fmla="*/ 458040 h 640976"/>
              <a:gd name="connsiteX8" fmla="*/ 1249624 w 2084014"/>
              <a:gd name="connsiteY8" fmla="*/ 354386 h 640976"/>
              <a:gd name="connsiteX0" fmla="*/ 1249624 w 2084014"/>
              <a:gd name="connsiteY0" fmla="*/ 240086 h 526676"/>
              <a:gd name="connsiteX1" fmla="*/ 0 w 2084014"/>
              <a:gd name="connsiteY1" fmla="*/ 0 h 526676"/>
              <a:gd name="connsiteX2" fmla="*/ 1874408 w 2084014"/>
              <a:gd name="connsiteY2" fmla="*/ 201930 h 526676"/>
              <a:gd name="connsiteX3" fmla="*/ 1973524 w 2084014"/>
              <a:gd name="connsiteY3" fmla="*/ 236276 h 526676"/>
              <a:gd name="connsiteX4" fmla="*/ 2084014 w 2084014"/>
              <a:gd name="connsiteY4" fmla="*/ 343740 h 526676"/>
              <a:gd name="connsiteX5" fmla="*/ 1843928 w 2084014"/>
              <a:gd name="connsiteY5" fmla="*/ 526676 h 526676"/>
              <a:gd name="connsiteX6" fmla="*/ 1394460 w 2084014"/>
              <a:gd name="connsiteY6" fmla="*/ 526676 h 526676"/>
              <a:gd name="connsiteX7" fmla="*/ 1085794 w 2084014"/>
              <a:gd name="connsiteY7" fmla="*/ 343740 h 526676"/>
              <a:gd name="connsiteX8" fmla="*/ 1249624 w 2084014"/>
              <a:gd name="connsiteY8" fmla="*/ 240086 h 526676"/>
              <a:gd name="connsiteX0" fmla="*/ 163830 w 998220"/>
              <a:gd name="connsiteY0" fmla="*/ 38156 h 324746"/>
              <a:gd name="connsiteX1" fmla="*/ 304856 w 998220"/>
              <a:gd name="connsiteY1" fmla="*/ 0 h 324746"/>
              <a:gd name="connsiteX2" fmla="*/ 788614 w 998220"/>
              <a:gd name="connsiteY2" fmla="*/ 0 h 324746"/>
              <a:gd name="connsiteX3" fmla="*/ 887730 w 998220"/>
              <a:gd name="connsiteY3" fmla="*/ 34346 h 324746"/>
              <a:gd name="connsiteX4" fmla="*/ 998220 w 998220"/>
              <a:gd name="connsiteY4" fmla="*/ 141810 h 324746"/>
              <a:gd name="connsiteX5" fmla="*/ 758134 w 998220"/>
              <a:gd name="connsiteY5" fmla="*/ 324746 h 324746"/>
              <a:gd name="connsiteX6" fmla="*/ 308666 w 998220"/>
              <a:gd name="connsiteY6" fmla="*/ 324746 h 324746"/>
              <a:gd name="connsiteX7" fmla="*/ 0 w 998220"/>
              <a:gd name="connsiteY7" fmla="*/ 141810 h 324746"/>
              <a:gd name="connsiteX8" fmla="*/ 163830 w 998220"/>
              <a:gd name="connsiteY8" fmla="*/ 38156 h 324746"/>
              <a:gd name="connsiteX0" fmla="*/ 163830 w 998220"/>
              <a:gd name="connsiteY0" fmla="*/ 49586 h 336176"/>
              <a:gd name="connsiteX1" fmla="*/ 304856 w 998220"/>
              <a:gd name="connsiteY1" fmla="*/ 0 h 336176"/>
              <a:gd name="connsiteX2" fmla="*/ 788614 w 998220"/>
              <a:gd name="connsiteY2" fmla="*/ 11430 h 336176"/>
              <a:gd name="connsiteX3" fmla="*/ 887730 w 998220"/>
              <a:gd name="connsiteY3" fmla="*/ 45776 h 336176"/>
              <a:gd name="connsiteX4" fmla="*/ 998220 w 998220"/>
              <a:gd name="connsiteY4" fmla="*/ 153240 h 336176"/>
              <a:gd name="connsiteX5" fmla="*/ 758134 w 998220"/>
              <a:gd name="connsiteY5" fmla="*/ 336176 h 336176"/>
              <a:gd name="connsiteX6" fmla="*/ 308666 w 998220"/>
              <a:gd name="connsiteY6" fmla="*/ 336176 h 336176"/>
              <a:gd name="connsiteX7" fmla="*/ 0 w 998220"/>
              <a:gd name="connsiteY7" fmla="*/ 153240 h 336176"/>
              <a:gd name="connsiteX8" fmla="*/ 163830 w 998220"/>
              <a:gd name="connsiteY8" fmla="*/ 49586 h 336176"/>
              <a:gd name="connsiteX0" fmla="*/ 125730 w 998220"/>
              <a:gd name="connsiteY0" fmla="*/ 68636 h 336176"/>
              <a:gd name="connsiteX1" fmla="*/ 304856 w 998220"/>
              <a:gd name="connsiteY1" fmla="*/ 0 h 336176"/>
              <a:gd name="connsiteX2" fmla="*/ 788614 w 998220"/>
              <a:gd name="connsiteY2" fmla="*/ 11430 h 336176"/>
              <a:gd name="connsiteX3" fmla="*/ 887730 w 998220"/>
              <a:gd name="connsiteY3" fmla="*/ 45776 h 336176"/>
              <a:gd name="connsiteX4" fmla="*/ 998220 w 998220"/>
              <a:gd name="connsiteY4" fmla="*/ 153240 h 336176"/>
              <a:gd name="connsiteX5" fmla="*/ 758134 w 998220"/>
              <a:gd name="connsiteY5" fmla="*/ 336176 h 336176"/>
              <a:gd name="connsiteX6" fmla="*/ 308666 w 998220"/>
              <a:gd name="connsiteY6" fmla="*/ 336176 h 336176"/>
              <a:gd name="connsiteX7" fmla="*/ 0 w 998220"/>
              <a:gd name="connsiteY7" fmla="*/ 153240 h 336176"/>
              <a:gd name="connsiteX8" fmla="*/ 125730 w 998220"/>
              <a:gd name="connsiteY8" fmla="*/ 68636 h 336176"/>
              <a:gd name="connsiteX0" fmla="*/ 125730 w 998220"/>
              <a:gd name="connsiteY0" fmla="*/ 68636 h 336176"/>
              <a:gd name="connsiteX1" fmla="*/ 304856 w 998220"/>
              <a:gd name="connsiteY1" fmla="*/ 0 h 336176"/>
              <a:gd name="connsiteX2" fmla="*/ 788614 w 998220"/>
              <a:gd name="connsiteY2" fmla="*/ 11430 h 336176"/>
              <a:gd name="connsiteX3" fmla="*/ 948690 w 998220"/>
              <a:gd name="connsiteY3" fmla="*/ 76256 h 336176"/>
              <a:gd name="connsiteX4" fmla="*/ 998220 w 998220"/>
              <a:gd name="connsiteY4" fmla="*/ 153240 h 336176"/>
              <a:gd name="connsiteX5" fmla="*/ 758134 w 998220"/>
              <a:gd name="connsiteY5" fmla="*/ 336176 h 336176"/>
              <a:gd name="connsiteX6" fmla="*/ 308666 w 998220"/>
              <a:gd name="connsiteY6" fmla="*/ 336176 h 336176"/>
              <a:gd name="connsiteX7" fmla="*/ 0 w 998220"/>
              <a:gd name="connsiteY7" fmla="*/ 153240 h 336176"/>
              <a:gd name="connsiteX8" fmla="*/ 125730 w 998220"/>
              <a:gd name="connsiteY8" fmla="*/ 68636 h 336176"/>
              <a:gd name="connsiteX0" fmla="*/ 125730 w 998220"/>
              <a:gd name="connsiteY0" fmla="*/ 68636 h 336176"/>
              <a:gd name="connsiteX1" fmla="*/ 304856 w 998220"/>
              <a:gd name="connsiteY1" fmla="*/ 0 h 336176"/>
              <a:gd name="connsiteX2" fmla="*/ 720034 w 998220"/>
              <a:gd name="connsiteY2" fmla="*/ 34290 h 336176"/>
              <a:gd name="connsiteX3" fmla="*/ 948690 w 998220"/>
              <a:gd name="connsiteY3" fmla="*/ 76256 h 336176"/>
              <a:gd name="connsiteX4" fmla="*/ 998220 w 998220"/>
              <a:gd name="connsiteY4" fmla="*/ 153240 h 336176"/>
              <a:gd name="connsiteX5" fmla="*/ 758134 w 998220"/>
              <a:gd name="connsiteY5" fmla="*/ 336176 h 336176"/>
              <a:gd name="connsiteX6" fmla="*/ 308666 w 998220"/>
              <a:gd name="connsiteY6" fmla="*/ 336176 h 336176"/>
              <a:gd name="connsiteX7" fmla="*/ 0 w 998220"/>
              <a:gd name="connsiteY7" fmla="*/ 153240 h 336176"/>
              <a:gd name="connsiteX8" fmla="*/ 125730 w 998220"/>
              <a:gd name="connsiteY8" fmla="*/ 68636 h 336176"/>
              <a:gd name="connsiteX0" fmla="*/ 125730 w 998220"/>
              <a:gd name="connsiteY0" fmla="*/ 34346 h 301886"/>
              <a:gd name="connsiteX1" fmla="*/ 289616 w 998220"/>
              <a:gd name="connsiteY1" fmla="*/ 7620 h 301886"/>
              <a:gd name="connsiteX2" fmla="*/ 720034 w 998220"/>
              <a:gd name="connsiteY2" fmla="*/ 0 h 301886"/>
              <a:gd name="connsiteX3" fmla="*/ 948690 w 998220"/>
              <a:gd name="connsiteY3" fmla="*/ 41966 h 301886"/>
              <a:gd name="connsiteX4" fmla="*/ 998220 w 998220"/>
              <a:gd name="connsiteY4" fmla="*/ 118950 h 301886"/>
              <a:gd name="connsiteX5" fmla="*/ 758134 w 998220"/>
              <a:gd name="connsiteY5" fmla="*/ 301886 h 301886"/>
              <a:gd name="connsiteX6" fmla="*/ 308666 w 998220"/>
              <a:gd name="connsiteY6" fmla="*/ 301886 h 301886"/>
              <a:gd name="connsiteX7" fmla="*/ 0 w 998220"/>
              <a:gd name="connsiteY7" fmla="*/ 118950 h 301886"/>
              <a:gd name="connsiteX8" fmla="*/ 125730 w 998220"/>
              <a:gd name="connsiteY8" fmla="*/ 34346 h 301886"/>
              <a:gd name="connsiteX0" fmla="*/ 125730 w 998220"/>
              <a:gd name="connsiteY0" fmla="*/ 38156 h 305696"/>
              <a:gd name="connsiteX1" fmla="*/ 289616 w 998220"/>
              <a:gd name="connsiteY1" fmla="*/ 0 h 305696"/>
              <a:gd name="connsiteX2" fmla="*/ 720034 w 998220"/>
              <a:gd name="connsiteY2" fmla="*/ 3810 h 305696"/>
              <a:gd name="connsiteX3" fmla="*/ 948690 w 998220"/>
              <a:gd name="connsiteY3" fmla="*/ 45776 h 305696"/>
              <a:gd name="connsiteX4" fmla="*/ 998220 w 998220"/>
              <a:gd name="connsiteY4" fmla="*/ 122760 h 305696"/>
              <a:gd name="connsiteX5" fmla="*/ 758134 w 998220"/>
              <a:gd name="connsiteY5" fmla="*/ 305696 h 305696"/>
              <a:gd name="connsiteX6" fmla="*/ 308666 w 998220"/>
              <a:gd name="connsiteY6" fmla="*/ 305696 h 305696"/>
              <a:gd name="connsiteX7" fmla="*/ 0 w 998220"/>
              <a:gd name="connsiteY7" fmla="*/ 122760 h 305696"/>
              <a:gd name="connsiteX8" fmla="*/ 125730 w 998220"/>
              <a:gd name="connsiteY8" fmla="*/ 38156 h 305696"/>
              <a:gd name="connsiteX0" fmla="*/ 125730 w 998220"/>
              <a:gd name="connsiteY0" fmla="*/ 41966 h 309506"/>
              <a:gd name="connsiteX1" fmla="*/ 289616 w 998220"/>
              <a:gd name="connsiteY1" fmla="*/ 3810 h 309506"/>
              <a:gd name="connsiteX2" fmla="*/ 811474 w 998220"/>
              <a:gd name="connsiteY2" fmla="*/ 0 h 309506"/>
              <a:gd name="connsiteX3" fmla="*/ 948690 w 998220"/>
              <a:gd name="connsiteY3" fmla="*/ 49586 h 309506"/>
              <a:gd name="connsiteX4" fmla="*/ 998220 w 998220"/>
              <a:gd name="connsiteY4" fmla="*/ 126570 h 309506"/>
              <a:gd name="connsiteX5" fmla="*/ 758134 w 998220"/>
              <a:gd name="connsiteY5" fmla="*/ 309506 h 309506"/>
              <a:gd name="connsiteX6" fmla="*/ 308666 w 998220"/>
              <a:gd name="connsiteY6" fmla="*/ 309506 h 309506"/>
              <a:gd name="connsiteX7" fmla="*/ 0 w 998220"/>
              <a:gd name="connsiteY7" fmla="*/ 126570 h 309506"/>
              <a:gd name="connsiteX8" fmla="*/ 125730 w 998220"/>
              <a:gd name="connsiteY8" fmla="*/ 41966 h 309506"/>
              <a:gd name="connsiteX0" fmla="*/ 125730 w 998220"/>
              <a:gd name="connsiteY0" fmla="*/ 45776 h 313316"/>
              <a:gd name="connsiteX1" fmla="*/ 289616 w 998220"/>
              <a:gd name="connsiteY1" fmla="*/ 7620 h 313316"/>
              <a:gd name="connsiteX2" fmla="*/ 765754 w 998220"/>
              <a:gd name="connsiteY2" fmla="*/ 0 h 313316"/>
              <a:gd name="connsiteX3" fmla="*/ 948690 w 998220"/>
              <a:gd name="connsiteY3" fmla="*/ 53396 h 313316"/>
              <a:gd name="connsiteX4" fmla="*/ 998220 w 998220"/>
              <a:gd name="connsiteY4" fmla="*/ 130380 h 313316"/>
              <a:gd name="connsiteX5" fmla="*/ 758134 w 998220"/>
              <a:gd name="connsiteY5" fmla="*/ 313316 h 313316"/>
              <a:gd name="connsiteX6" fmla="*/ 308666 w 998220"/>
              <a:gd name="connsiteY6" fmla="*/ 313316 h 313316"/>
              <a:gd name="connsiteX7" fmla="*/ 0 w 998220"/>
              <a:gd name="connsiteY7" fmla="*/ 130380 h 313316"/>
              <a:gd name="connsiteX8" fmla="*/ 125730 w 998220"/>
              <a:gd name="connsiteY8" fmla="*/ 45776 h 313316"/>
              <a:gd name="connsiteX0" fmla="*/ 125730 w 998220"/>
              <a:gd name="connsiteY0" fmla="*/ 45776 h 313316"/>
              <a:gd name="connsiteX1" fmla="*/ 289616 w 998220"/>
              <a:gd name="connsiteY1" fmla="*/ 7620 h 313316"/>
              <a:gd name="connsiteX2" fmla="*/ 765754 w 998220"/>
              <a:gd name="connsiteY2" fmla="*/ 0 h 313316"/>
              <a:gd name="connsiteX3" fmla="*/ 910590 w 998220"/>
              <a:gd name="connsiteY3" fmla="*/ 22916 h 313316"/>
              <a:gd name="connsiteX4" fmla="*/ 998220 w 998220"/>
              <a:gd name="connsiteY4" fmla="*/ 130380 h 313316"/>
              <a:gd name="connsiteX5" fmla="*/ 758134 w 998220"/>
              <a:gd name="connsiteY5" fmla="*/ 313316 h 313316"/>
              <a:gd name="connsiteX6" fmla="*/ 308666 w 998220"/>
              <a:gd name="connsiteY6" fmla="*/ 313316 h 313316"/>
              <a:gd name="connsiteX7" fmla="*/ 0 w 998220"/>
              <a:gd name="connsiteY7" fmla="*/ 130380 h 313316"/>
              <a:gd name="connsiteX8" fmla="*/ 125730 w 998220"/>
              <a:gd name="connsiteY8" fmla="*/ 45776 h 313316"/>
              <a:gd name="connsiteX0" fmla="*/ 83820 w 998220"/>
              <a:gd name="connsiteY0" fmla="*/ 7676 h 313316"/>
              <a:gd name="connsiteX1" fmla="*/ 289616 w 998220"/>
              <a:gd name="connsiteY1" fmla="*/ 7620 h 313316"/>
              <a:gd name="connsiteX2" fmla="*/ 765754 w 998220"/>
              <a:gd name="connsiteY2" fmla="*/ 0 h 313316"/>
              <a:gd name="connsiteX3" fmla="*/ 910590 w 998220"/>
              <a:gd name="connsiteY3" fmla="*/ 22916 h 313316"/>
              <a:gd name="connsiteX4" fmla="*/ 998220 w 998220"/>
              <a:gd name="connsiteY4" fmla="*/ 130380 h 313316"/>
              <a:gd name="connsiteX5" fmla="*/ 758134 w 998220"/>
              <a:gd name="connsiteY5" fmla="*/ 313316 h 313316"/>
              <a:gd name="connsiteX6" fmla="*/ 308666 w 998220"/>
              <a:gd name="connsiteY6" fmla="*/ 313316 h 313316"/>
              <a:gd name="connsiteX7" fmla="*/ 0 w 998220"/>
              <a:gd name="connsiteY7" fmla="*/ 130380 h 313316"/>
              <a:gd name="connsiteX8" fmla="*/ 83820 w 998220"/>
              <a:gd name="connsiteY8" fmla="*/ 7676 h 313316"/>
              <a:gd name="connsiteX0" fmla="*/ 83820 w 998220"/>
              <a:gd name="connsiteY0" fmla="*/ 26726 h 332366"/>
              <a:gd name="connsiteX1" fmla="*/ 289616 w 998220"/>
              <a:gd name="connsiteY1" fmla="*/ 26670 h 332366"/>
              <a:gd name="connsiteX2" fmla="*/ 754324 w 998220"/>
              <a:gd name="connsiteY2" fmla="*/ 0 h 332366"/>
              <a:gd name="connsiteX3" fmla="*/ 910590 w 998220"/>
              <a:gd name="connsiteY3" fmla="*/ 41966 h 332366"/>
              <a:gd name="connsiteX4" fmla="*/ 998220 w 998220"/>
              <a:gd name="connsiteY4" fmla="*/ 149430 h 332366"/>
              <a:gd name="connsiteX5" fmla="*/ 758134 w 998220"/>
              <a:gd name="connsiteY5" fmla="*/ 332366 h 332366"/>
              <a:gd name="connsiteX6" fmla="*/ 308666 w 998220"/>
              <a:gd name="connsiteY6" fmla="*/ 332366 h 332366"/>
              <a:gd name="connsiteX7" fmla="*/ 0 w 998220"/>
              <a:gd name="connsiteY7" fmla="*/ 149430 h 332366"/>
              <a:gd name="connsiteX8" fmla="*/ 83820 w 998220"/>
              <a:gd name="connsiteY8" fmla="*/ 26726 h 332366"/>
              <a:gd name="connsiteX0" fmla="*/ 83820 w 998220"/>
              <a:gd name="connsiteY0" fmla="*/ 56 h 305696"/>
              <a:gd name="connsiteX1" fmla="*/ 289616 w 998220"/>
              <a:gd name="connsiteY1" fmla="*/ 0 h 305696"/>
              <a:gd name="connsiteX2" fmla="*/ 765754 w 998220"/>
              <a:gd name="connsiteY2" fmla="*/ 0 h 305696"/>
              <a:gd name="connsiteX3" fmla="*/ 910590 w 998220"/>
              <a:gd name="connsiteY3" fmla="*/ 15296 h 305696"/>
              <a:gd name="connsiteX4" fmla="*/ 998220 w 998220"/>
              <a:gd name="connsiteY4" fmla="*/ 122760 h 305696"/>
              <a:gd name="connsiteX5" fmla="*/ 758134 w 998220"/>
              <a:gd name="connsiteY5" fmla="*/ 305696 h 305696"/>
              <a:gd name="connsiteX6" fmla="*/ 308666 w 998220"/>
              <a:gd name="connsiteY6" fmla="*/ 305696 h 305696"/>
              <a:gd name="connsiteX7" fmla="*/ 0 w 998220"/>
              <a:gd name="connsiteY7" fmla="*/ 122760 h 305696"/>
              <a:gd name="connsiteX8" fmla="*/ 83820 w 998220"/>
              <a:gd name="connsiteY8" fmla="*/ 56 h 305696"/>
              <a:gd name="connsiteX0" fmla="*/ 106680 w 998220"/>
              <a:gd name="connsiteY0" fmla="*/ 15296 h 305696"/>
              <a:gd name="connsiteX1" fmla="*/ 289616 w 998220"/>
              <a:gd name="connsiteY1" fmla="*/ 0 h 305696"/>
              <a:gd name="connsiteX2" fmla="*/ 765754 w 998220"/>
              <a:gd name="connsiteY2" fmla="*/ 0 h 305696"/>
              <a:gd name="connsiteX3" fmla="*/ 910590 w 998220"/>
              <a:gd name="connsiteY3" fmla="*/ 15296 h 305696"/>
              <a:gd name="connsiteX4" fmla="*/ 998220 w 998220"/>
              <a:gd name="connsiteY4" fmla="*/ 122760 h 305696"/>
              <a:gd name="connsiteX5" fmla="*/ 758134 w 998220"/>
              <a:gd name="connsiteY5" fmla="*/ 305696 h 305696"/>
              <a:gd name="connsiteX6" fmla="*/ 308666 w 998220"/>
              <a:gd name="connsiteY6" fmla="*/ 305696 h 305696"/>
              <a:gd name="connsiteX7" fmla="*/ 0 w 998220"/>
              <a:gd name="connsiteY7" fmla="*/ 122760 h 305696"/>
              <a:gd name="connsiteX8" fmla="*/ 106680 w 998220"/>
              <a:gd name="connsiteY8" fmla="*/ 15296 h 305696"/>
              <a:gd name="connsiteX0" fmla="*/ 106680 w 998220"/>
              <a:gd name="connsiteY0" fmla="*/ 26726 h 317126"/>
              <a:gd name="connsiteX1" fmla="*/ 289616 w 998220"/>
              <a:gd name="connsiteY1" fmla="*/ 0 h 317126"/>
              <a:gd name="connsiteX2" fmla="*/ 765754 w 998220"/>
              <a:gd name="connsiteY2" fmla="*/ 11430 h 317126"/>
              <a:gd name="connsiteX3" fmla="*/ 910590 w 998220"/>
              <a:gd name="connsiteY3" fmla="*/ 26726 h 317126"/>
              <a:gd name="connsiteX4" fmla="*/ 998220 w 998220"/>
              <a:gd name="connsiteY4" fmla="*/ 134190 h 317126"/>
              <a:gd name="connsiteX5" fmla="*/ 758134 w 998220"/>
              <a:gd name="connsiteY5" fmla="*/ 317126 h 317126"/>
              <a:gd name="connsiteX6" fmla="*/ 308666 w 998220"/>
              <a:gd name="connsiteY6" fmla="*/ 317126 h 317126"/>
              <a:gd name="connsiteX7" fmla="*/ 0 w 998220"/>
              <a:gd name="connsiteY7" fmla="*/ 134190 h 317126"/>
              <a:gd name="connsiteX8" fmla="*/ 106680 w 998220"/>
              <a:gd name="connsiteY8" fmla="*/ 26726 h 317126"/>
              <a:gd name="connsiteX0" fmla="*/ 106680 w 998220"/>
              <a:gd name="connsiteY0" fmla="*/ 30536 h 320936"/>
              <a:gd name="connsiteX1" fmla="*/ 289616 w 998220"/>
              <a:gd name="connsiteY1" fmla="*/ 3810 h 320936"/>
              <a:gd name="connsiteX2" fmla="*/ 742894 w 998220"/>
              <a:gd name="connsiteY2" fmla="*/ 0 h 320936"/>
              <a:gd name="connsiteX3" fmla="*/ 910590 w 998220"/>
              <a:gd name="connsiteY3" fmla="*/ 30536 h 320936"/>
              <a:gd name="connsiteX4" fmla="*/ 998220 w 998220"/>
              <a:gd name="connsiteY4" fmla="*/ 138000 h 320936"/>
              <a:gd name="connsiteX5" fmla="*/ 758134 w 998220"/>
              <a:gd name="connsiteY5" fmla="*/ 320936 h 320936"/>
              <a:gd name="connsiteX6" fmla="*/ 308666 w 998220"/>
              <a:gd name="connsiteY6" fmla="*/ 320936 h 320936"/>
              <a:gd name="connsiteX7" fmla="*/ 0 w 998220"/>
              <a:gd name="connsiteY7" fmla="*/ 138000 h 320936"/>
              <a:gd name="connsiteX8" fmla="*/ 106680 w 998220"/>
              <a:gd name="connsiteY8" fmla="*/ 30536 h 320936"/>
              <a:gd name="connsiteX0" fmla="*/ 106680 w 998220"/>
              <a:gd name="connsiteY0" fmla="*/ 30536 h 320936"/>
              <a:gd name="connsiteX1" fmla="*/ 289616 w 998220"/>
              <a:gd name="connsiteY1" fmla="*/ 3810 h 320936"/>
              <a:gd name="connsiteX2" fmla="*/ 742894 w 998220"/>
              <a:gd name="connsiteY2" fmla="*/ 0 h 320936"/>
              <a:gd name="connsiteX3" fmla="*/ 922020 w 998220"/>
              <a:gd name="connsiteY3" fmla="*/ 49586 h 320936"/>
              <a:gd name="connsiteX4" fmla="*/ 998220 w 998220"/>
              <a:gd name="connsiteY4" fmla="*/ 138000 h 320936"/>
              <a:gd name="connsiteX5" fmla="*/ 758134 w 998220"/>
              <a:gd name="connsiteY5" fmla="*/ 320936 h 320936"/>
              <a:gd name="connsiteX6" fmla="*/ 308666 w 998220"/>
              <a:gd name="connsiteY6" fmla="*/ 320936 h 320936"/>
              <a:gd name="connsiteX7" fmla="*/ 0 w 998220"/>
              <a:gd name="connsiteY7" fmla="*/ 138000 h 320936"/>
              <a:gd name="connsiteX8" fmla="*/ 106680 w 998220"/>
              <a:gd name="connsiteY8" fmla="*/ 30536 h 320936"/>
              <a:gd name="connsiteX0" fmla="*/ 106680 w 998220"/>
              <a:gd name="connsiteY0" fmla="*/ 30536 h 320936"/>
              <a:gd name="connsiteX1" fmla="*/ 289616 w 998220"/>
              <a:gd name="connsiteY1" fmla="*/ 3810 h 320936"/>
              <a:gd name="connsiteX2" fmla="*/ 742894 w 998220"/>
              <a:gd name="connsiteY2" fmla="*/ 0 h 320936"/>
              <a:gd name="connsiteX3" fmla="*/ 914400 w 998220"/>
              <a:gd name="connsiteY3" fmla="*/ 34346 h 320936"/>
              <a:gd name="connsiteX4" fmla="*/ 998220 w 998220"/>
              <a:gd name="connsiteY4" fmla="*/ 138000 h 320936"/>
              <a:gd name="connsiteX5" fmla="*/ 758134 w 998220"/>
              <a:gd name="connsiteY5" fmla="*/ 320936 h 320936"/>
              <a:gd name="connsiteX6" fmla="*/ 308666 w 998220"/>
              <a:gd name="connsiteY6" fmla="*/ 320936 h 320936"/>
              <a:gd name="connsiteX7" fmla="*/ 0 w 998220"/>
              <a:gd name="connsiteY7" fmla="*/ 138000 h 320936"/>
              <a:gd name="connsiteX8" fmla="*/ 106680 w 998220"/>
              <a:gd name="connsiteY8" fmla="*/ 30536 h 320936"/>
              <a:gd name="connsiteX0" fmla="*/ 106680 w 998220"/>
              <a:gd name="connsiteY0" fmla="*/ 34346 h 324746"/>
              <a:gd name="connsiteX1" fmla="*/ 278186 w 998220"/>
              <a:gd name="connsiteY1" fmla="*/ 0 h 324746"/>
              <a:gd name="connsiteX2" fmla="*/ 742894 w 998220"/>
              <a:gd name="connsiteY2" fmla="*/ 3810 h 324746"/>
              <a:gd name="connsiteX3" fmla="*/ 914400 w 998220"/>
              <a:gd name="connsiteY3" fmla="*/ 38156 h 324746"/>
              <a:gd name="connsiteX4" fmla="*/ 998220 w 998220"/>
              <a:gd name="connsiteY4" fmla="*/ 141810 h 324746"/>
              <a:gd name="connsiteX5" fmla="*/ 758134 w 998220"/>
              <a:gd name="connsiteY5" fmla="*/ 324746 h 324746"/>
              <a:gd name="connsiteX6" fmla="*/ 308666 w 998220"/>
              <a:gd name="connsiteY6" fmla="*/ 324746 h 324746"/>
              <a:gd name="connsiteX7" fmla="*/ 0 w 998220"/>
              <a:gd name="connsiteY7" fmla="*/ 141810 h 324746"/>
              <a:gd name="connsiteX8" fmla="*/ 106680 w 998220"/>
              <a:gd name="connsiteY8" fmla="*/ 34346 h 324746"/>
              <a:gd name="connsiteX0" fmla="*/ 106680 w 998220"/>
              <a:gd name="connsiteY0" fmla="*/ 41966 h 332366"/>
              <a:gd name="connsiteX1" fmla="*/ 278186 w 998220"/>
              <a:gd name="connsiteY1" fmla="*/ 7620 h 332366"/>
              <a:gd name="connsiteX2" fmla="*/ 761944 w 998220"/>
              <a:gd name="connsiteY2" fmla="*/ 0 h 332366"/>
              <a:gd name="connsiteX3" fmla="*/ 914400 w 998220"/>
              <a:gd name="connsiteY3" fmla="*/ 45776 h 332366"/>
              <a:gd name="connsiteX4" fmla="*/ 998220 w 998220"/>
              <a:gd name="connsiteY4" fmla="*/ 149430 h 332366"/>
              <a:gd name="connsiteX5" fmla="*/ 758134 w 998220"/>
              <a:gd name="connsiteY5" fmla="*/ 332366 h 332366"/>
              <a:gd name="connsiteX6" fmla="*/ 308666 w 998220"/>
              <a:gd name="connsiteY6" fmla="*/ 332366 h 332366"/>
              <a:gd name="connsiteX7" fmla="*/ 0 w 998220"/>
              <a:gd name="connsiteY7" fmla="*/ 149430 h 332366"/>
              <a:gd name="connsiteX8" fmla="*/ 106680 w 998220"/>
              <a:gd name="connsiteY8" fmla="*/ 41966 h 332366"/>
              <a:gd name="connsiteX0" fmla="*/ 106680 w 998220"/>
              <a:gd name="connsiteY0" fmla="*/ 34346 h 324746"/>
              <a:gd name="connsiteX1" fmla="*/ 278186 w 998220"/>
              <a:gd name="connsiteY1" fmla="*/ 0 h 324746"/>
              <a:gd name="connsiteX2" fmla="*/ 746704 w 998220"/>
              <a:gd name="connsiteY2" fmla="*/ 3810 h 324746"/>
              <a:gd name="connsiteX3" fmla="*/ 914400 w 998220"/>
              <a:gd name="connsiteY3" fmla="*/ 38156 h 324746"/>
              <a:gd name="connsiteX4" fmla="*/ 998220 w 998220"/>
              <a:gd name="connsiteY4" fmla="*/ 141810 h 324746"/>
              <a:gd name="connsiteX5" fmla="*/ 758134 w 998220"/>
              <a:gd name="connsiteY5" fmla="*/ 324746 h 324746"/>
              <a:gd name="connsiteX6" fmla="*/ 308666 w 998220"/>
              <a:gd name="connsiteY6" fmla="*/ 324746 h 324746"/>
              <a:gd name="connsiteX7" fmla="*/ 0 w 998220"/>
              <a:gd name="connsiteY7" fmla="*/ 141810 h 324746"/>
              <a:gd name="connsiteX8" fmla="*/ 106680 w 998220"/>
              <a:gd name="connsiteY8" fmla="*/ 34346 h 324746"/>
              <a:gd name="connsiteX0" fmla="*/ 106680 w 998220"/>
              <a:gd name="connsiteY0" fmla="*/ 41966 h 332366"/>
              <a:gd name="connsiteX1" fmla="*/ 278186 w 998220"/>
              <a:gd name="connsiteY1" fmla="*/ 7620 h 332366"/>
              <a:gd name="connsiteX2" fmla="*/ 735274 w 998220"/>
              <a:gd name="connsiteY2" fmla="*/ 0 h 332366"/>
              <a:gd name="connsiteX3" fmla="*/ 914400 w 998220"/>
              <a:gd name="connsiteY3" fmla="*/ 45776 h 332366"/>
              <a:gd name="connsiteX4" fmla="*/ 998220 w 998220"/>
              <a:gd name="connsiteY4" fmla="*/ 149430 h 332366"/>
              <a:gd name="connsiteX5" fmla="*/ 758134 w 998220"/>
              <a:gd name="connsiteY5" fmla="*/ 332366 h 332366"/>
              <a:gd name="connsiteX6" fmla="*/ 308666 w 998220"/>
              <a:gd name="connsiteY6" fmla="*/ 332366 h 332366"/>
              <a:gd name="connsiteX7" fmla="*/ 0 w 998220"/>
              <a:gd name="connsiteY7" fmla="*/ 149430 h 332366"/>
              <a:gd name="connsiteX8" fmla="*/ 106680 w 998220"/>
              <a:gd name="connsiteY8" fmla="*/ 41966 h 332366"/>
              <a:gd name="connsiteX0" fmla="*/ 106680 w 998220"/>
              <a:gd name="connsiteY0" fmla="*/ 38156 h 328556"/>
              <a:gd name="connsiteX1" fmla="*/ 278186 w 998220"/>
              <a:gd name="connsiteY1" fmla="*/ 3810 h 328556"/>
              <a:gd name="connsiteX2" fmla="*/ 735274 w 998220"/>
              <a:gd name="connsiteY2" fmla="*/ 0 h 328556"/>
              <a:gd name="connsiteX3" fmla="*/ 914400 w 998220"/>
              <a:gd name="connsiteY3" fmla="*/ 41966 h 328556"/>
              <a:gd name="connsiteX4" fmla="*/ 998220 w 998220"/>
              <a:gd name="connsiteY4" fmla="*/ 145620 h 328556"/>
              <a:gd name="connsiteX5" fmla="*/ 758134 w 998220"/>
              <a:gd name="connsiteY5" fmla="*/ 328556 h 328556"/>
              <a:gd name="connsiteX6" fmla="*/ 308666 w 998220"/>
              <a:gd name="connsiteY6" fmla="*/ 328556 h 328556"/>
              <a:gd name="connsiteX7" fmla="*/ 0 w 998220"/>
              <a:gd name="connsiteY7" fmla="*/ 145620 h 328556"/>
              <a:gd name="connsiteX8" fmla="*/ 106680 w 998220"/>
              <a:gd name="connsiteY8" fmla="*/ 38156 h 32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8220" h="328556">
                <a:moveTo>
                  <a:pt x="106680" y="38156"/>
                </a:moveTo>
                <a:lnTo>
                  <a:pt x="278186" y="3810"/>
                </a:lnTo>
                <a:lnTo>
                  <a:pt x="735274" y="0"/>
                </a:lnTo>
                <a:lnTo>
                  <a:pt x="914400" y="41966"/>
                </a:lnTo>
                <a:lnTo>
                  <a:pt x="998220" y="145620"/>
                </a:lnTo>
                <a:lnTo>
                  <a:pt x="758134" y="328556"/>
                </a:lnTo>
                <a:lnTo>
                  <a:pt x="308666" y="328556"/>
                </a:lnTo>
                <a:lnTo>
                  <a:pt x="0" y="145620"/>
                </a:lnTo>
                <a:lnTo>
                  <a:pt x="106680" y="38156"/>
                </a:lnTo>
                <a:close/>
              </a:path>
            </a:pathLst>
          </a:cu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8AC4B844-6CBB-6737-CCC3-665F93F234BB}"/>
              </a:ext>
            </a:extLst>
          </p:cNvPr>
          <p:cNvSpPr/>
          <p:nvPr/>
        </p:nvSpPr>
        <p:spPr>
          <a:xfrm>
            <a:off x="10046979" y="5709718"/>
            <a:ext cx="415748" cy="55918"/>
          </a:xfrm>
          <a:custGeom>
            <a:avLst/>
            <a:gdLst>
              <a:gd name="connsiteX0" fmla="*/ 0 w 474185"/>
              <a:gd name="connsiteY0" fmla="*/ 0 h 154887"/>
              <a:gd name="connsiteX1" fmla="*/ 474185 w 474185"/>
              <a:gd name="connsiteY1" fmla="*/ 0 h 154887"/>
              <a:gd name="connsiteX2" fmla="*/ 474185 w 474185"/>
              <a:gd name="connsiteY2" fmla="*/ 154887 h 154887"/>
              <a:gd name="connsiteX3" fmla="*/ 0 w 474185"/>
              <a:gd name="connsiteY3" fmla="*/ 154887 h 154887"/>
              <a:gd name="connsiteX4" fmla="*/ 0 w 474185"/>
              <a:gd name="connsiteY4" fmla="*/ 0 h 154887"/>
              <a:gd name="connsiteX0" fmla="*/ 11430 w 474185"/>
              <a:gd name="connsiteY0" fmla="*/ 22860 h 154887"/>
              <a:gd name="connsiteX1" fmla="*/ 474185 w 474185"/>
              <a:gd name="connsiteY1" fmla="*/ 0 h 154887"/>
              <a:gd name="connsiteX2" fmla="*/ 474185 w 474185"/>
              <a:gd name="connsiteY2" fmla="*/ 154887 h 154887"/>
              <a:gd name="connsiteX3" fmla="*/ 0 w 474185"/>
              <a:gd name="connsiteY3" fmla="*/ 154887 h 154887"/>
              <a:gd name="connsiteX4" fmla="*/ 11430 w 474185"/>
              <a:gd name="connsiteY4" fmla="*/ 22860 h 154887"/>
              <a:gd name="connsiteX0" fmla="*/ 11430 w 474185"/>
              <a:gd name="connsiteY0" fmla="*/ 0 h 132027"/>
              <a:gd name="connsiteX1" fmla="*/ 455135 w 474185"/>
              <a:gd name="connsiteY1" fmla="*/ 11430 h 132027"/>
              <a:gd name="connsiteX2" fmla="*/ 474185 w 474185"/>
              <a:gd name="connsiteY2" fmla="*/ 132027 h 132027"/>
              <a:gd name="connsiteX3" fmla="*/ 0 w 474185"/>
              <a:gd name="connsiteY3" fmla="*/ 132027 h 132027"/>
              <a:gd name="connsiteX4" fmla="*/ 11430 w 474185"/>
              <a:gd name="connsiteY4" fmla="*/ 0 h 132027"/>
              <a:gd name="connsiteX0" fmla="*/ 11430 w 474185"/>
              <a:gd name="connsiteY0" fmla="*/ 0 h 132027"/>
              <a:gd name="connsiteX1" fmla="*/ 451325 w 474185"/>
              <a:gd name="connsiteY1" fmla="*/ 0 h 132027"/>
              <a:gd name="connsiteX2" fmla="*/ 474185 w 474185"/>
              <a:gd name="connsiteY2" fmla="*/ 132027 h 132027"/>
              <a:gd name="connsiteX3" fmla="*/ 0 w 474185"/>
              <a:gd name="connsiteY3" fmla="*/ 132027 h 132027"/>
              <a:gd name="connsiteX4" fmla="*/ 11430 w 474185"/>
              <a:gd name="connsiteY4" fmla="*/ 0 h 132027"/>
              <a:gd name="connsiteX0" fmla="*/ 41910 w 504665"/>
              <a:gd name="connsiteY0" fmla="*/ 0 h 132027"/>
              <a:gd name="connsiteX1" fmla="*/ 481805 w 504665"/>
              <a:gd name="connsiteY1" fmla="*/ 0 h 132027"/>
              <a:gd name="connsiteX2" fmla="*/ 504665 w 504665"/>
              <a:gd name="connsiteY2" fmla="*/ 132027 h 132027"/>
              <a:gd name="connsiteX3" fmla="*/ 0 w 504665"/>
              <a:gd name="connsiteY3" fmla="*/ 120597 h 132027"/>
              <a:gd name="connsiteX4" fmla="*/ 41910 w 504665"/>
              <a:gd name="connsiteY4" fmla="*/ 0 h 132027"/>
              <a:gd name="connsiteX0" fmla="*/ 41910 w 504665"/>
              <a:gd name="connsiteY0" fmla="*/ 0 h 120597"/>
              <a:gd name="connsiteX1" fmla="*/ 481805 w 504665"/>
              <a:gd name="connsiteY1" fmla="*/ 0 h 120597"/>
              <a:gd name="connsiteX2" fmla="*/ 504665 w 504665"/>
              <a:gd name="connsiteY2" fmla="*/ 120597 h 120597"/>
              <a:gd name="connsiteX3" fmla="*/ 0 w 504665"/>
              <a:gd name="connsiteY3" fmla="*/ 120597 h 120597"/>
              <a:gd name="connsiteX4" fmla="*/ 41910 w 504665"/>
              <a:gd name="connsiteY4" fmla="*/ 0 h 12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665" h="120597">
                <a:moveTo>
                  <a:pt x="41910" y="0"/>
                </a:moveTo>
                <a:lnTo>
                  <a:pt x="481805" y="0"/>
                </a:lnTo>
                <a:lnTo>
                  <a:pt x="504665" y="120597"/>
                </a:lnTo>
                <a:lnTo>
                  <a:pt x="0" y="120597"/>
                </a:lnTo>
                <a:lnTo>
                  <a:pt x="41910" y="0"/>
                </a:lnTo>
                <a:close/>
              </a:path>
            </a:pathLst>
          </a:cu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6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BE8C0-C715-0C2D-421D-0E71180B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C8133F-2AE1-0920-0863-821FD0C213C2}"/>
              </a:ext>
            </a:extLst>
          </p:cNvPr>
          <p:cNvSpPr/>
          <p:nvPr/>
        </p:nvSpPr>
        <p:spPr>
          <a:xfrm>
            <a:off x="190802" y="5701373"/>
            <a:ext cx="8523691" cy="969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64C04-4005-80B6-3F23-529A0E20AB78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8FE56E-D127-19D0-D618-93E472F4A8A0}"/>
              </a:ext>
            </a:extLst>
          </p:cNvPr>
          <p:cNvSpPr/>
          <p:nvPr/>
        </p:nvSpPr>
        <p:spPr>
          <a:xfrm>
            <a:off x="208187" y="1442856"/>
            <a:ext cx="8515635" cy="8280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14E70-5824-B33D-261B-726E11A1425F}"/>
              </a:ext>
            </a:extLst>
          </p:cNvPr>
          <p:cNvSpPr txBox="1"/>
          <p:nvPr/>
        </p:nvSpPr>
        <p:spPr>
          <a:xfrm>
            <a:off x="542511" y="1688808"/>
            <a:ext cx="3027782" cy="24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48259-7C0E-2CF4-BDD4-64BABFDACB34}"/>
              </a:ext>
            </a:extLst>
          </p:cNvPr>
          <p:cNvSpPr txBox="1"/>
          <p:nvPr/>
        </p:nvSpPr>
        <p:spPr>
          <a:xfrm>
            <a:off x="2954661" y="1664382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B3FE8-7EE3-A32A-FA1E-BCC9D7D7FC46}"/>
              </a:ext>
            </a:extLst>
          </p:cNvPr>
          <p:cNvSpPr txBox="1"/>
          <p:nvPr/>
        </p:nvSpPr>
        <p:spPr>
          <a:xfrm>
            <a:off x="355898" y="1092491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952778-5914-EC87-0728-9805108578BF}"/>
              </a:ext>
            </a:extLst>
          </p:cNvPr>
          <p:cNvSpPr txBox="1"/>
          <p:nvPr/>
        </p:nvSpPr>
        <p:spPr>
          <a:xfrm>
            <a:off x="3023634" y="1090270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p:sp>
        <p:nvSpPr>
          <p:cNvPr id="23" name="Rectangle: 2">
            <a:extLst>
              <a:ext uri="{FF2B5EF4-FFF2-40B4-BE49-F238E27FC236}">
                <a16:creationId xmlns:a16="http://schemas.microsoft.com/office/drawing/2014/main" id="{62CDEB0D-738D-E922-3493-3F8E4E0ED033}"/>
              </a:ext>
            </a:extLst>
          </p:cNvPr>
          <p:cNvSpPr/>
          <p:nvPr/>
        </p:nvSpPr>
        <p:spPr>
          <a:xfrm>
            <a:off x="190556" y="2355117"/>
            <a:ext cx="8523691" cy="11326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268278-AA7B-F4C3-FC7F-5519B8133786}"/>
              </a:ext>
            </a:extLst>
          </p:cNvPr>
          <p:cNvSpPr txBox="1"/>
          <p:nvPr/>
        </p:nvSpPr>
        <p:spPr>
          <a:xfrm>
            <a:off x="279127" y="2740120"/>
            <a:ext cx="27224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Sweep / Translation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D23FA2-E878-141E-99E7-3AF5216167B4}"/>
              </a:ext>
            </a:extLst>
          </p:cNvPr>
          <p:cNvSpPr txBox="1"/>
          <p:nvPr/>
        </p:nvSpPr>
        <p:spPr>
          <a:xfrm>
            <a:off x="3001543" y="2713301"/>
            <a:ext cx="5909761" cy="35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sweep</a:t>
            </a:r>
            <a:r>
              <a:rPr lang="en-US" dirty="0"/>
              <a:t>(profile=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bezier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path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curve_spine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caps=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'both'</a:t>
            </a:r>
            <a:r>
              <a:rPr lang="en-US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D6A858A-5F58-C500-220A-47B5461B09C3}"/>
              </a:ext>
            </a:extLst>
          </p:cNvPr>
          <p:cNvSpPr/>
          <p:nvPr/>
        </p:nvSpPr>
        <p:spPr>
          <a:xfrm>
            <a:off x="190556" y="3557780"/>
            <a:ext cx="8523691" cy="9403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1B277B-938C-EF3A-8594-F31C2B47648B}"/>
              </a:ext>
            </a:extLst>
          </p:cNvPr>
          <p:cNvSpPr txBox="1"/>
          <p:nvPr/>
        </p:nvSpPr>
        <p:spPr>
          <a:xfrm>
            <a:off x="408548" y="3859602"/>
            <a:ext cx="3055869" cy="2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Boolean</a:t>
            </a:r>
            <a:endParaRPr lang="en-US" sz="24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B7E648-E493-FB8B-ECCB-69DDA32AC45E}"/>
              </a:ext>
            </a:extLst>
          </p:cNvPr>
          <p:cNvSpPr txBox="1"/>
          <p:nvPr/>
        </p:nvSpPr>
        <p:spPr>
          <a:xfrm>
            <a:off x="3001543" y="3865342"/>
            <a:ext cx="7630732" cy="31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/>
              <a:t>(A=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B=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'sphere'</a:t>
            </a:r>
            <a:r>
              <a:rPr lang="en-US" dirty="0"/>
              <a:t>, op=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'difference'</a:t>
            </a:r>
            <a:r>
              <a:rPr lang="en-US" dirty="0"/>
              <a:t>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CA9DB13-F6E3-E481-6BA1-607A378A9D70}"/>
              </a:ext>
            </a:extLst>
          </p:cNvPr>
          <p:cNvSpPr/>
          <p:nvPr/>
        </p:nvSpPr>
        <p:spPr>
          <a:xfrm>
            <a:off x="208187" y="4623260"/>
            <a:ext cx="8523691" cy="969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7D5916-399F-89EC-D31E-08317A0E96E2}"/>
              </a:ext>
            </a:extLst>
          </p:cNvPr>
          <p:cNvSpPr txBox="1"/>
          <p:nvPr/>
        </p:nvSpPr>
        <p:spPr>
          <a:xfrm>
            <a:off x="3001543" y="4937151"/>
            <a:ext cx="7630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bridge_loops</a:t>
            </a:r>
            <a:r>
              <a:rPr lang="en-US" dirty="0"/>
              <a:t>([c1,c2,c3,c4], smooth=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0.6</a:t>
            </a:r>
            <a:r>
              <a:rPr lang="en-US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F234FE-6BD4-A308-196A-CFDF6A4376CC}"/>
              </a:ext>
            </a:extLst>
          </p:cNvPr>
          <p:cNvSpPr txBox="1"/>
          <p:nvPr/>
        </p:nvSpPr>
        <p:spPr>
          <a:xfrm>
            <a:off x="486711" y="5972525"/>
            <a:ext cx="3055869" cy="37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Array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B8F4B4-11FE-C670-645D-A6850B9E31AF}"/>
              </a:ext>
            </a:extLst>
          </p:cNvPr>
          <p:cNvSpPr txBox="1"/>
          <p:nvPr/>
        </p:nvSpPr>
        <p:spPr>
          <a:xfrm>
            <a:off x="3023634" y="5948318"/>
            <a:ext cx="7630732" cy="32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array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type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'grid'</a:t>
            </a:r>
            <a:r>
              <a:rPr lang="en-US" dirty="0"/>
              <a:t>, counts=(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dirty="0"/>
              <a:t>), step=(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r>
              <a:rPr lang="en-US" dirty="0"/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97188-1BE8-753C-55F9-836213F0EFA9}"/>
              </a:ext>
            </a:extLst>
          </p:cNvPr>
          <p:cNvSpPr txBox="1"/>
          <p:nvPr/>
        </p:nvSpPr>
        <p:spPr>
          <a:xfrm>
            <a:off x="9190457" y="2808411"/>
            <a:ext cx="2683273" cy="2210562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tx1"/>
                </a:solidFill>
                <a:cs typeface="Cascadia Mono SemiBold" panose="020B0609020000020004" pitchFamily="49" charset="0"/>
              </a:rPr>
              <a:t>Five types of code blocks to express almost every 3d object.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73B84-B5FA-28A9-FC49-F4DC53E820AA}"/>
              </a:ext>
            </a:extLst>
          </p:cNvPr>
          <p:cNvSpPr txBox="1"/>
          <p:nvPr/>
        </p:nvSpPr>
        <p:spPr>
          <a:xfrm>
            <a:off x="464620" y="4934387"/>
            <a:ext cx="30558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Loft / Bridge Loop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0B0206E-5958-539C-D455-5E022EE8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1" y="97901"/>
            <a:ext cx="8137850" cy="8351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39175-8E0A-64F8-9823-C7D65B788357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</p:spTree>
    <p:extLst>
      <p:ext uri="{BB962C8B-B14F-4D97-AF65-F5344CB8AC3E}">
        <p14:creationId xmlns:p14="http://schemas.microsoft.com/office/powerpoint/2010/main" val="353987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20A121-1249-60A9-17E0-8C6C887B9B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6A5CB5-D721-89DE-2929-838026FD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545" y="3043237"/>
            <a:ext cx="6870398" cy="945644"/>
          </a:xfrm>
        </p:spPr>
        <p:txBody>
          <a:bodyPr>
            <a:normAutofit/>
          </a:bodyPr>
          <a:lstStyle/>
          <a:p>
            <a:pPr algn="ctr" defTabSz="457200"/>
            <a:r>
              <a:rPr lang="en-US" altLang="zh-CN" sz="32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Dataset Construction</a:t>
            </a:r>
            <a:endParaRPr lang="zh-CN" altLang="en-US" sz="32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69364-BD3F-4C16-B6D4-6CEA5D521942}"/>
              </a:ext>
            </a:extLst>
          </p:cNvPr>
          <p:cNvSpPr txBox="1">
            <a:spLocks/>
          </p:cNvSpPr>
          <p:nvPr/>
        </p:nvSpPr>
        <p:spPr>
          <a:xfrm>
            <a:off x="2027075" y="2123475"/>
            <a:ext cx="8137850" cy="83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Step 2</a:t>
            </a:r>
            <a:endParaRPr lang="zh-CN" altLang="en-US" sz="40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2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622D6A-3C1B-2530-B1A3-9544A9A23C8E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CEC79-28BB-6ABF-07DC-735F304E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7" y="0"/>
            <a:ext cx="5879841" cy="1068284"/>
          </a:xfrm>
        </p:spPr>
        <p:txBody>
          <a:bodyPr/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Basic Idea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88D53-40D6-60D5-E026-98B82A6DEBBF}"/>
              </a:ext>
            </a:extLst>
          </p:cNvPr>
          <p:cNvSpPr txBox="1"/>
          <p:nvPr/>
        </p:nvSpPr>
        <p:spPr>
          <a:xfrm>
            <a:off x="5035268" y="8178260"/>
            <a:ext cx="51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2: Train a part-level inference model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1F0677-E20E-D190-38FF-8606DFAB4DBD}"/>
              </a:ext>
            </a:extLst>
          </p:cNvPr>
          <p:cNvSpPr txBox="1"/>
          <p:nvPr/>
        </p:nvSpPr>
        <p:spPr>
          <a:xfrm>
            <a:off x="1996488" y="1272900"/>
            <a:ext cx="8444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Aim: Construct an (object point cloud, code) dataset for the inference model to learn from.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4C95AC-3DE0-7D20-27FE-2301609A120A}"/>
              </a:ext>
            </a:extLst>
          </p:cNvPr>
          <p:cNvSpPr txBox="1"/>
          <p:nvPr/>
        </p:nvSpPr>
        <p:spPr>
          <a:xfrm>
            <a:off x="1131470" y="6087572"/>
            <a:ext cx="844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Structural, </a:t>
            </a:r>
            <a:r>
              <a:rPr lang="en-US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part by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18EC73-5272-8FC0-3BF2-FFAB754E79CC}"/>
              </a:ext>
            </a:extLst>
          </p:cNvPr>
          <p:cNvSpPr txBox="1"/>
          <p:nvPr/>
        </p:nvSpPr>
        <p:spPr>
          <a:xfrm>
            <a:off x="6335944" y="6087572"/>
            <a:ext cx="1978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part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F4123B-2873-69A0-7FC1-4FA4A1917C38}"/>
              </a:ext>
            </a:extLst>
          </p:cNvPr>
          <p:cNvGrpSpPr/>
          <p:nvPr/>
        </p:nvGrpSpPr>
        <p:grpSpPr>
          <a:xfrm>
            <a:off x="1954007" y="2350118"/>
            <a:ext cx="8478717" cy="3609522"/>
            <a:chOff x="1228293" y="2350118"/>
            <a:chExt cx="8478717" cy="360952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5D9701-1DFE-E539-D81B-1988B24F6396}"/>
                </a:ext>
              </a:extLst>
            </p:cNvPr>
            <p:cNvSpPr txBox="1"/>
            <p:nvPr/>
          </p:nvSpPr>
          <p:spPr>
            <a:xfrm>
              <a:off x="4379570" y="3903180"/>
              <a:ext cx="2214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,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D422FFD-E6EF-02BE-D6A8-3F311A3B0B45}"/>
                </a:ext>
              </a:extLst>
            </p:cNvPr>
            <p:cNvSpPr txBox="1"/>
            <p:nvPr/>
          </p:nvSpPr>
          <p:spPr>
            <a:xfrm>
              <a:off x="1228293" y="3429000"/>
              <a:ext cx="1500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(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E56D634-9628-114D-77FC-7108718A0DEE}"/>
                </a:ext>
              </a:extLst>
            </p:cNvPr>
            <p:cNvSpPr txBox="1"/>
            <p:nvPr/>
          </p:nvSpPr>
          <p:spPr>
            <a:xfrm>
              <a:off x="9020306" y="3565996"/>
              <a:ext cx="6867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48C0C0-BAC1-686A-1D24-7D1ADA57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3909" y="2837307"/>
              <a:ext cx="2426833" cy="196843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5BE508-5C30-BF5A-9842-BD9968D90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1314" y="2350118"/>
              <a:ext cx="3766458" cy="3609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53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2F186-632B-F790-7C01-FB2064CE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B72DE2-4556-2605-0DA9-0B06A07761CD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CE2CA-C9F0-0F14-7343-00EDB4ABB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7" y="0"/>
            <a:ext cx="5879841" cy="1068284"/>
          </a:xfrm>
        </p:spPr>
        <p:txBody>
          <a:bodyPr/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Basic Idea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F2FFE6-DAA1-F025-53C8-0BC90FB2C3FE}"/>
              </a:ext>
            </a:extLst>
          </p:cNvPr>
          <p:cNvSpPr txBox="1"/>
          <p:nvPr/>
        </p:nvSpPr>
        <p:spPr>
          <a:xfrm>
            <a:off x="5035268" y="8178260"/>
            <a:ext cx="51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2: Train a part-level inference model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9CE13D-4961-19CE-5010-31C0FAB1E757}"/>
              </a:ext>
            </a:extLst>
          </p:cNvPr>
          <p:cNvSpPr txBox="1"/>
          <p:nvPr/>
        </p:nvSpPr>
        <p:spPr>
          <a:xfrm>
            <a:off x="2131239" y="3171226"/>
            <a:ext cx="1626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 part level dataset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7BACF9-ECBF-D69B-1FB9-7A591835B919}"/>
              </a:ext>
            </a:extLst>
          </p:cNvPr>
          <p:cNvSpPr txBox="1"/>
          <p:nvPr/>
        </p:nvSpPr>
        <p:spPr>
          <a:xfrm>
            <a:off x="4416396" y="3137074"/>
            <a:ext cx="2378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part level inference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B3477D-5B4C-27C7-5F1C-706C6376AAD4}"/>
              </a:ext>
            </a:extLst>
          </p:cNvPr>
          <p:cNvSpPr txBox="1"/>
          <p:nvPr/>
        </p:nvSpPr>
        <p:spPr>
          <a:xfrm>
            <a:off x="7240876" y="3137074"/>
            <a:ext cx="2378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object level datasets</a:t>
            </a: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89427C34-9F0B-3D28-FB3F-CB9A9517841B}"/>
              </a:ext>
            </a:extLst>
          </p:cNvPr>
          <p:cNvSpPr/>
          <p:nvPr/>
        </p:nvSpPr>
        <p:spPr>
          <a:xfrm>
            <a:off x="3393052" y="2534005"/>
            <a:ext cx="1320085" cy="315532"/>
          </a:xfrm>
          <a:prstGeom prst="curvedDownArrow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E09B55B1-32EC-B311-7BF2-4DDFF1F4933A}"/>
              </a:ext>
            </a:extLst>
          </p:cNvPr>
          <p:cNvSpPr/>
          <p:nvPr/>
        </p:nvSpPr>
        <p:spPr>
          <a:xfrm>
            <a:off x="6108256" y="2499795"/>
            <a:ext cx="1320085" cy="315532"/>
          </a:xfrm>
          <a:prstGeom prst="curvedDownArrow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39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41F80-A2C3-5785-4D6F-0A0EDF8C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17E85B-CD31-9CB0-133E-AD8230823BF5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60B2A-928A-DF2A-DBFE-85BB1BE0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7" y="0"/>
            <a:ext cx="5879841" cy="1068284"/>
          </a:xfrm>
        </p:spPr>
        <p:txBody>
          <a:bodyPr/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Basic Idea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99AF7-8278-038F-A26D-215ED8886476}"/>
              </a:ext>
            </a:extLst>
          </p:cNvPr>
          <p:cNvSpPr txBox="1"/>
          <p:nvPr/>
        </p:nvSpPr>
        <p:spPr>
          <a:xfrm>
            <a:off x="-454482" y="3579184"/>
            <a:ext cx="44277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Code generation Programs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E88159-B8C7-1A81-542A-B013C82EA595}"/>
              </a:ext>
            </a:extLst>
          </p:cNvPr>
          <p:cNvSpPr txBox="1"/>
          <p:nvPr/>
        </p:nvSpPr>
        <p:spPr>
          <a:xfrm>
            <a:off x="4858472" y="3040689"/>
            <a:ext cx="262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Part-level python codes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DE370A-B4DE-6A69-0851-85C1F5959169}"/>
              </a:ext>
            </a:extLst>
          </p:cNvPr>
          <p:cNvSpPr/>
          <p:nvPr/>
        </p:nvSpPr>
        <p:spPr>
          <a:xfrm>
            <a:off x="3359845" y="3603626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2CEC3D-B3D0-7DF8-69DB-A6F4CEA1D7D2}"/>
              </a:ext>
            </a:extLst>
          </p:cNvPr>
          <p:cNvSpPr/>
          <p:nvPr/>
        </p:nvSpPr>
        <p:spPr>
          <a:xfrm>
            <a:off x="8584136" y="3628374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6">
            <a:extLst>
              <a:ext uri="{FF2B5EF4-FFF2-40B4-BE49-F238E27FC236}">
                <a16:creationId xmlns:a16="http://schemas.microsoft.com/office/drawing/2014/main" id="{83A0ED90-249F-CF48-5639-24453FE9D25F}"/>
              </a:ext>
            </a:extLst>
          </p:cNvPr>
          <p:cNvSpPr txBox="1"/>
          <p:nvPr/>
        </p:nvSpPr>
        <p:spPr>
          <a:xfrm>
            <a:off x="-1527636" y="1050517"/>
            <a:ext cx="550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Part-level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756F50-6FA7-ACDA-BADE-5844FE1B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696" y="2972387"/>
            <a:ext cx="803349" cy="1569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2891F-FCF5-DECB-1422-283A47D74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611" y="2973677"/>
            <a:ext cx="742415" cy="15173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B66103-0794-A249-E471-85D10E80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-16181" r="44764"/>
          <a:stretch>
            <a:fillRect/>
          </a:stretch>
        </p:blipFill>
        <p:spPr>
          <a:xfrm>
            <a:off x="3952774" y="3561582"/>
            <a:ext cx="4436779" cy="359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DDAAF528-E36A-47D8-B55B-6E0328D3693F}"/>
              </a:ext>
            </a:extLst>
          </p:cNvPr>
          <p:cNvSpPr/>
          <p:nvPr/>
        </p:nvSpPr>
        <p:spPr>
          <a:xfrm>
            <a:off x="10200858" y="3628374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85A034-D60B-BFCE-7E3F-5AE96BF51A8E}"/>
              </a:ext>
            </a:extLst>
          </p:cNvPr>
          <p:cNvSpPr txBox="1"/>
          <p:nvPr/>
        </p:nvSpPr>
        <p:spPr>
          <a:xfrm>
            <a:off x="437974" y="4195565"/>
            <a:ext cx="283614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GPT draft +  Human refine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97A7D-041C-7BF2-5FEF-AE9FF791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611" y="2982522"/>
            <a:ext cx="742415" cy="1517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4F405-40B9-91AF-1E86-1C38561DB3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-16181" r="44764"/>
          <a:stretch>
            <a:fillRect/>
          </a:stretch>
        </p:blipFill>
        <p:spPr>
          <a:xfrm>
            <a:off x="3952772" y="3570383"/>
            <a:ext cx="4436779" cy="359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4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 animBg="1"/>
      <p:bldP spid="30" grpId="0" animBg="1"/>
      <p:bldP spid="51" grpId="0" animBg="1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B1A01-26A2-03E1-1A80-E22849EC7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A2CD79-77D1-4BC2-3C1A-216D642F14DA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DA46C-717E-A459-7A34-C951356A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7" y="0"/>
            <a:ext cx="5879841" cy="1068284"/>
          </a:xfrm>
        </p:spPr>
        <p:txBody>
          <a:bodyPr/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Basic Idea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3F14D-02F2-6EA8-1E1C-537171660DF7}"/>
              </a:ext>
            </a:extLst>
          </p:cNvPr>
          <p:cNvSpPr txBox="1"/>
          <p:nvPr/>
        </p:nvSpPr>
        <p:spPr>
          <a:xfrm>
            <a:off x="-454482" y="3579184"/>
            <a:ext cx="44277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Code generation Programs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8A67E3-241A-DDD9-C10D-A7A01B21EC70}"/>
              </a:ext>
            </a:extLst>
          </p:cNvPr>
          <p:cNvSpPr txBox="1"/>
          <p:nvPr/>
        </p:nvSpPr>
        <p:spPr>
          <a:xfrm>
            <a:off x="4858472" y="3040689"/>
            <a:ext cx="262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Part-level python codes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55096E0-52A6-BF2F-C436-441553B91A38}"/>
              </a:ext>
            </a:extLst>
          </p:cNvPr>
          <p:cNvSpPr/>
          <p:nvPr/>
        </p:nvSpPr>
        <p:spPr>
          <a:xfrm>
            <a:off x="3359845" y="3603626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53C3066-C4E1-E978-4664-A8DAED647EAB}"/>
              </a:ext>
            </a:extLst>
          </p:cNvPr>
          <p:cNvSpPr/>
          <p:nvPr/>
        </p:nvSpPr>
        <p:spPr>
          <a:xfrm>
            <a:off x="8584136" y="3628374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6">
            <a:extLst>
              <a:ext uri="{FF2B5EF4-FFF2-40B4-BE49-F238E27FC236}">
                <a16:creationId xmlns:a16="http://schemas.microsoft.com/office/drawing/2014/main" id="{5E8F07A0-E776-6147-03F2-9F81E11FE604}"/>
              </a:ext>
            </a:extLst>
          </p:cNvPr>
          <p:cNvSpPr txBox="1"/>
          <p:nvPr/>
        </p:nvSpPr>
        <p:spPr>
          <a:xfrm>
            <a:off x="-1527636" y="1050517"/>
            <a:ext cx="550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Part-level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C89D33-BD90-1116-ACF9-EB7D562C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696" y="2972387"/>
            <a:ext cx="803349" cy="1569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D7A27-0676-3628-4444-445DF021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611" y="2973677"/>
            <a:ext cx="742415" cy="15173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E5C139-C31D-4226-637D-BD06B4C3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-16181" r="44764"/>
          <a:stretch>
            <a:fillRect/>
          </a:stretch>
        </p:blipFill>
        <p:spPr>
          <a:xfrm>
            <a:off x="3952774" y="3561582"/>
            <a:ext cx="4436779" cy="359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A0E46609-499D-5D28-56A2-0EC99A9E532F}"/>
              </a:ext>
            </a:extLst>
          </p:cNvPr>
          <p:cNvSpPr/>
          <p:nvPr/>
        </p:nvSpPr>
        <p:spPr>
          <a:xfrm>
            <a:off x="10200858" y="3628374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44339-ADAC-589B-EBA9-9F174250A580}"/>
              </a:ext>
            </a:extLst>
          </p:cNvPr>
          <p:cNvSpPr txBox="1"/>
          <p:nvPr/>
        </p:nvSpPr>
        <p:spPr>
          <a:xfrm>
            <a:off x="437974" y="4195565"/>
            <a:ext cx="283614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GPT draft +  Human refine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D56FB-9F72-47C4-FBCE-49683D96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049" y="5183322"/>
            <a:ext cx="417423" cy="85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EEF0D-855F-CCC5-B881-B85A7327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-16181" r="44764"/>
          <a:stretch>
            <a:fillRect/>
          </a:stretch>
        </p:blipFill>
        <p:spPr>
          <a:xfrm>
            <a:off x="5487266" y="5430271"/>
            <a:ext cx="4436779" cy="359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3301C-32BD-3629-0306-69442E40B81F}"/>
              </a:ext>
            </a:extLst>
          </p:cNvPr>
          <p:cNvSpPr txBox="1"/>
          <p:nvPr/>
        </p:nvSpPr>
        <p:spPr>
          <a:xfrm>
            <a:off x="4861709" y="5485939"/>
            <a:ext cx="4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5371D-EF8D-C171-96C9-21DC75A9A196}"/>
              </a:ext>
            </a:extLst>
          </p:cNvPr>
          <p:cNvSpPr txBox="1"/>
          <p:nvPr/>
        </p:nvSpPr>
        <p:spPr>
          <a:xfrm>
            <a:off x="3879056" y="5364956"/>
            <a:ext cx="350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9D62A-F445-250A-9CC9-87A318201105}"/>
              </a:ext>
            </a:extLst>
          </p:cNvPr>
          <p:cNvSpPr txBox="1"/>
          <p:nvPr/>
        </p:nvSpPr>
        <p:spPr>
          <a:xfrm>
            <a:off x="10029731" y="5301273"/>
            <a:ext cx="350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DC694B-9A1C-6366-4F27-1B17C050F046}"/>
              </a:ext>
            </a:extLst>
          </p:cNvPr>
          <p:cNvSpPr txBox="1"/>
          <p:nvPr/>
        </p:nvSpPr>
        <p:spPr>
          <a:xfrm>
            <a:off x="4357688" y="6146705"/>
            <a:ext cx="40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(Point Cloud, Code) data pair</a:t>
            </a:r>
          </a:p>
        </p:txBody>
      </p:sp>
    </p:spTree>
    <p:extLst>
      <p:ext uri="{BB962C8B-B14F-4D97-AF65-F5344CB8AC3E}">
        <p14:creationId xmlns:p14="http://schemas.microsoft.com/office/powerpoint/2010/main" val="161503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A88E4-75A6-3724-8E70-F9C396DE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B2BF27E-2620-4D41-5B57-5E61EA5A04ED}"/>
              </a:ext>
            </a:extLst>
          </p:cNvPr>
          <p:cNvSpPr txBox="1"/>
          <p:nvPr/>
        </p:nvSpPr>
        <p:spPr>
          <a:xfrm>
            <a:off x="4713834" y="5926157"/>
            <a:ext cx="189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224B9B-964B-A50C-735B-B63EB358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80"/>
          <a:stretch>
            <a:fillRect/>
          </a:stretch>
        </p:blipFill>
        <p:spPr>
          <a:xfrm>
            <a:off x="5041802" y="3792429"/>
            <a:ext cx="1124838" cy="10590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A1042C-968E-8CA3-07E6-775C81255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38" y="2489462"/>
            <a:ext cx="1042071" cy="10772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17E0E3-5B79-F9C6-32A6-BF0B548D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162" y="4964301"/>
            <a:ext cx="1375555" cy="8490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BA0B0-B859-A919-BC63-F6690342B10C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09FD1-73FE-0C3A-F343-ABDD33C98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7" y="0"/>
            <a:ext cx="5879841" cy="1068284"/>
          </a:xfrm>
        </p:spPr>
        <p:txBody>
          <a:bodyPr/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Basic Idea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108C39F-9F74-0D83-52A6-9D8F1B618A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767" r="1006" b="86101"/>
          <a:stretch>
            <a:fillRect/>
          </a:stretch>
        </p:blipFill>
        <p:spPr>
          <a:xfrm>
            <a:off x="7429851" y="4882888"/>
            <a:ext cx="4518613" cy="543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D1C6FB-6980-9BE0-2636-339B71BC90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75965" r="-1360" b="12283"/>
          <a:stretch>
            <a:fillRect/>
          </a:stretch>
        </p:blipFill>
        <p:spPr>
          <a:xfrm>
            <a:off x="7445256" y="2790763"/>
            <a:ext cx="4487805" cy="556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E05C0DB-C71F-DD3D-0DFF-024D5160F2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6051" r="18713" b="26371"/>
          <a:stretch>
            <a:fillRect/>
          </a:stretch>
        </p:blipFill>
        <p:spPr>
          <a:xfrm>
            <a:off x="7424218" y="3919132"/>
            <a:ext cx="4529877" cy="4704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B25CF-C6C4-4F04-1016-2EE393AF0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8676" y="1808288"/>
            <a:ext cx="3712250" cy="45008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466113F-E7E7-9E3D-69FB-366BBA847069}"/>
              </a:ext>
            </a:extLst>
          </p:cNvPr>
          <p:cNvSpPr/>
          <p:nvPr/>
        </p:nvSpPr>
        <p:spPr>
          <a:xfrm>
            <a:off x="4485697" y="3867022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A3DED7-5216-4339-54AA-2462066BAEBA}"/>
              </a:ext>
            </a:extLst>
          </p:cNvPr>
          <p:cNvSpPr/>
          <p:nvPr/>
        </p:nvSpPr>
        <p:spPr>
          <a:xfrm>
            <a:off x="6427175" y="3938209"/>
            <a:ext cx="827862" cy="2056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51FA32-43E3-9630-5431-3461271F2F66}"/>
              </a:ext>
            </a:extLst>
          </p:cNvPr>
          <p:cNvSpPr txBox="1"/>
          <p:nvPr/>
        </p:nvSpPr>
        <p:spPr>
          <a:xfrm>
            <a:off x="8589694" y="5839430"/>
            <a:ext cx="189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</a:p>
        </p:txBody>
      </p:sp>
      <p:sp>
        <p:nvSpPr>
          <p:cNvPr id="14" name="TextBox 66">
            <a:extLst>
              <a:ext uri="{FF2B5EF4-FFF2-40B4-BE49-F238E27FC236}">
                <a16:creationId xmlns:a16="http://schemas.microsoft.com/office/drawing/2014/main" id="{734CF643-3E95-7CD3-C617-310C66A21E16}"/>
              </a:ext>
            </a:extLst>
          </p:cNvPr>
          <p:cNvSpPr txBox="1"/>
          <p:nvPr/>
        </p:nvSpPr>
        <p:spPr>
          <a:xfrm>
            <a:off x="-1304178" y="1068284"/>
            <a:ext cx="550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Object-level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FFF38A7-6FFF-75A6-A404-D6647B7E7552}"/>
              </a:ext>
            </a:extLst>
          </p:cNvPr>
          <p:cNvSpPr/>
          <p:nvPr/>
        </p:nvSpPr>
        <p:spPr>
          <a:xfrm>
            <a:off x="4602394" y="3429000"/>
            <a:ext cx="2431613" cy="11929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56232A-1DF5-E3BA-B1DD-DC52BE5E5F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389" y="2304111"/>
            <a:ext cx="4006585" cy="3509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E3AADE-8BD3-677E-D124-5700C2EAD260}"/>
              </a:ext>
            </a:extLst>
          </p:cNvPr>
          <p:cNvSpPr txBox="1"/>
          <p:nvPr/>
        </p:nvSpPr>
        <p:spPr>
          <a:xfrm>
            <a:off x="5965316" y="4195730"/>
            <a:ext cx="1680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Part-level Inference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E95E1-36B1-7AC4-E0EB-5785F73FCB2F}"/>
              </a:ext>
            </a:extLst>
          </p:cNvPr>
          <p:cNvSpPr txBox="1"/>
          <p:nvPr/>
        </p:nvSpPr>
        <p:spPr>
          <a:xfrm>
            <a:off x="5987940" y="3353592"/>
            <a:ext cx="1680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Extract Point Cloud</a:t>
            </a:r>
          </a:p>
        </p:txBody>
      </p:sp>
    </p:spTree>
    <p:extLst>
      <p:ext uri="{BB962C8B-B14F-4D97-AF65-F5344CB8AC3E}">
        <p14:creationId xmlns:p14="http://schemas.microsoft.com/office/powerpoint/2010/main" val="364283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0.00312 0.083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419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00364 -0.0745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21" grpId="0" animBg="1"/>
      <p:bldP spid="3" grpId="0"/>
      <p:bldP spid="3" grpId="1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6EB8E6-1813-8DF8-F3F5-6CA874845587}"/>
              </a:ext>
            </a:extLst>
          </p:cNvPr>
          <p:cNvSpPr/>
          <p:nvPr/>
        </p:nvSpPr>
        <p:spPr>
          <a:xfrm>
            <a:off x="0" y="1"/>
            <a:ext cx="12192000" cy="945502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 descr="A diagram of a chair&#10;&#10;AI-generated content may be incorrect.">
            <a:extLst>
              <a:ext uri="{FF2B5EF4-FFF2-40B4-BE49-F238E27FC236}">
                <a16:creationId xmlns:a16="http://schemas.microsoft.com/office/drawing/2014/main" id="{FCBEEE1F-A5D8-69FB-DF5B-1CFFF6DA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64" y="2317641"/>
            <a:ext cx="2967134" cy="2752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F61E6F-34C5-C2F7-EB7E-B035826E712C}"/>
              </a:ext>
            </a:extLst>
          </p:cNvPr>
          <p:cNvSpPr txBox="1"/>
          <p:nvPr/>
        </p:nvSpPr>
        <p:spPr>
          <a:xfrm>
            <a:off x="-537819" y="161635"/>
            <a:ext cx="5059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Motivating Problem</a:t>
            </a:r>
            <a:endParaRPr lang="en-US" sz="3200" b="1" dirty="0"/>
          </a:p>
        </p:txBody>
      </p:sp>
      <p:pic>
        <p:nvPicPr>
          <p:cNvPr id="8" name="Picture 7" descr="A blueprint of a chair&#10;&#10;AI-generated content may be incorrect.">
            <a:extLst>
              <a:ext uri="{FF2B5EF4-FFF2-40B4-BE49-F238E27FC236}">
                <a16:creationId xmlns:a16="http://schemas.microsoft.com/office/drawing/2014/main" id="{F3A9B0C2-2830-DCC7-75F1-9339A8F26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9" t="30089" r="1741" b="21208"/>
          <a:stretch>
            <a:fillRect/>
          </a:stretch>
        </p:blipFill>
        <p:spPr>
          <a:xfrm>
            <a:off x="1377580" y="1950318"/>
            <a:ext cx="3403041" cy="33756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3047E1-EFBD-98CF-770F-9169474CBB85}"/>
              </a:ext>
            </a:extLst>
          </p:cNvPr>
          <p:cNvSpPr/>
          <p:nvPr/>
        </p:nvSpPr>
        <p:spPr>
          <a:xfrm>
            <a:off x="3142578" y="4802922"/>
            <a:ext cx="1293845" cy="298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14B41-22D6-4DAC-23E0-D7C4663782E3}"/>
              </a:ext>
            </a:extLst>
          </p:cNvPr>
          <p:cNvSpPr txBox="1"/>
          <p:nvPr/>
        </p:nvSpPr>
        <p:spPr>
          <a:xfrm>
            <a:off x="1660370" y="1541205"/>
            <a:ext cx="253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A nice sofa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A554D-CF50-7934-5209-51187854B6B1}"/>
              </a:ext>
            </a:extLst>
          </p:cNvPr>
          <p:cNvSpPr txBox="1"/>
          <p:nvPr/>
        </p:nvSpPr>
        <p:spPr>
          <a:xfrm>
            <a:off x="6783355" y="1580986"/>
            <a:ext cx="37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The sofa with parametric details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9004FA-86AA-89DF-D19E-523DD0938582}"/>
              </a:ext>
            </a:extLst>
          </p:cNvPr>
          <p:cNvGrpSpPr/>
          <p:nvPr/>
        </p:nvGrpSpPr>
        <p:grpSpPr>
          <a:xfrm rot="237685">
            <a:off x="3676881" y="2825996"/>
            <a:ext cx="3785152" cy="1180223"/>
            <a:chOff x="3932189" y="2248777"/>
            <a:chExt cx="3785152" cy="118022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905D36-C90D-4BD0-2987-D7D4BD344532}"/>
                </a:ext>
              </a:extLst>
            </p:cNvPr>
            <p:cNvSpPr/>
            <p:nvPr/>
          </p:nvSpPr>
          <p:spPr>
            <a:xfrm>
              <a:off x="3932189" y="2248777"/>
              <a:ext cx="3785152" cy="1180223"/>
            </a:xfrm>
            <a:prstGeom prst="rect">
              <a:avLst/>
            </a:prstGeom>
            <a:solidFill>
              <a:srgbClr val="EEF40C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8DA10D-9CB4-9C68-1180-96CB02552B6C}"/>
                </a:ext>
              </a:extLst>
            </p:cNvPr>
            <p:cNvSpPr txBox="1"/>
            <p:nvPr/>
          </p:nvSpPr>
          <p:spPr>
            <a:xfrm>
              <a:off x="4072448" y="2376251"/>
              <a:ext cx="353270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How can we get parametric information from 3D shapes — and even make them editable?</a:t>
              </a:r>
            </a:p>
          </p:txBody>
        </p:sp>
      </p:grpSp>
      <p:pic>
        <p:nvPicPr>
          <p:cNvPr id="24" name="Picture 23" descr="A blueprint of a chair">
            <a:extLst>
              <a:ext uri="{FF2B5EF4-FFF2-40B4-BE49-F238E27FC236}">
                <a16:creationId xmlns:a16="http://schemas.microsoft.com/office/drawing/2014/main" id="{C42F8D33-630B-9A1C-9508-4FE928F6F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1039" r="37676" b="4926"/>
          <a:stretch>
            <a:fillRect/>
          </a:stretch>
        </p:blipFill>
        <p:spPr>
          <a:xfrm>
            <a:off x="9166437" y="2317641"/>
            <a:ext cx="2415008" cy="2809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917C19-ED1B-D852-7175-3CA0687446F2}"/>
              </a:ext>
            </a:extLst>
          </p:cNvPr>
          <p:cNvSpPr txBox="1"/>
          <p:nvPr/>
        </p:nvSpPr>
        <p:spPr>
          <a:xfrm>
            <a:off x="2699665" y="5365730"/>
            <a:ext cx="6365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reverse engineering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463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E2095-F37B-04F4-08EE-E6E65E7BA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7F4DFF-275A-A094-BE24-22812FF02A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369685-7DBE-56A1-8E2E-B63E77D6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545" y="3043237"/>
            <a:ext cx="6870398" cy="945644"/>
          </a:xfrm>
        </p:spPr>
        <p:txBody>
          <a:bodyPr>
            <a:normAutofit/>
          </a:bodyPr>
          <a:lstStyle/>
          <a:p>
            <a:pPr algn="ctr" defTabSz="457200"/>
            <a:r>
              <a:rPr lang="en-US" altLang="zh-CN" sz="32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Inference Model Overview</a:t>
            </a:r>
            <a:endParaRPr lang="zh-CN" altLang="en-US" sz="32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49727-E01D-20D5-2CA9-F8C83B7DB65D}"/>
              </a:ext>
            </a:extLst>
          </p:cNvPr>
          <p:cNvSpPr txBox="1">
            <a:spLocks/>
          </p:cNvSpPr>
          <p:nvPr/>
        </p:nvSpPr>
        <p:spPr>
          <a:xfrm>
            <a:off x="2027075" y="2123475"/>
            <a:ext cx="8137850" cy="83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Step 3</a:t>
            </a:r>
            <a:endParaRPr lang="zh-CN" altLang="en-US" sz="40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03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C84EC-8233-A5A5-D02E-757F2C67D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267F4-76B9-DABE-DF8B-19ECB8266D9A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90AB2-744D-DFD3-20BE-D3C912D9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" y="18255"/>
            <a:ext cx="3439886" cy="105002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Model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12E67-888D-E58A-433E-C92FAE3D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" t="12192" r="88887" b="37384"/>
          <a:stretch>
            <a:fillRect/>
          </a:stretch>
        </p:blipFill>
        <p:spPr>
          <a:xfrm>
            <a:off x="447444" y="2867413"/>
            <a:ext cx="1223493" cy="23395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F09C98A-9ADB-CE92-BD8D-B49A7B98DFFF}"/>
              </a:ext>
            </a:extLst>
          </p:cNvPr>
          <p:cNvSpPr txBox="1">
            <a:spLocks/>
          </p:cNvSpPr>
          <p:nvPr/>
        </p:nvSpPr>
        <p:spPr>
          <a:xfrm>
            <a:off x="111968" y="986238"/>
            <a:ext cx="3439886" cy="105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D06F6-4021-1668-3F52-B1F1ACCB0D64}"/>
              </a:ext>
            </a:extLst>
          </p:cNvPr>
          <p:cNvSpPr txBox="1"/>
          <p:nvPr/>
        </p:nvSpPr>
        <p:spPr>
          <a:xfrm>
            <a:off x="1831911" y="2981009"/>
            <a:ext cx="238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shape tokenizer</a:t>
            </a:r>
            <a:endParaRPr lang="en-US" dirty="0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D79EA-F4A4-0EAE-A79E-924020C0B0F2}"/>
              </a:ext>
            </a:extLst>
          </p:cNvPr>
          <p:cNvSpPr txBox="1"/>
          <p:nvPr/>
        </p:nvSpPr>
        <p:spPr>
          <a:xfrm>
            <a:off x="5344211" y="2981009"/>
            <a:ext cx="3754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code </a:t>
            </a:r>
            <a:r>
              <a:rPr lang="en-US" altLang="zh-CN" sz="1800" b="1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generation model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29E7BB-030F-AA14-4429-14CBBB26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163" t="32627" r="226" b="33054"/>
          <a:stretch>
            <a:fillRect/>
          </a:stretch>
        </p:blipFill>
        <p:spPr>
          <a:xfrm>
            <a:off x="5104501" y="2603696"/>
            <a:ext cx="837128" cy="24925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F28577-096C-1577-2FAE-F3B778B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389" y="2444500"/>
            <a:ext cx="2691804" cy="326363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FDEE48-AAEE-C583-52EE-81EC64D5C41A}"/>
              </a:ext>
            </a:extLst>
          </p:cNvPr>
          <p:cNvSpPr/>
          <p:nvPr/>
        </p:nvSpPr>
        <p:spPr>
          <a:xfrm>
            <a:off x="1772817" y="3513744"/>
            <a:ext cx="2754108" cy="5625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917D88F-A3AA-ACDA-3D3A-34C88AAC8425}"/>
              </a:ext>
            </a:extLst>
          </p:cNvPr>
          <p:cNvSpPr/>
          <p:nvPr/>
        </p:nvSpPr>
        <p:spPr>
          <a:xfrm>
            <a:off x="6096000" y="3513744"/>
            <a:ext cx="2385337" cy="5625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2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F2EE-1BDC-98A8-B4B9-8FC944095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069BA5-1B2A-55D0-A374-1B34828324EC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FC91-8934-91CF-2E75-29DCE5B1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" y="18255"/>
            <a:ext cx="3439886" cy="105002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Model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6D7CD-1349-7254-03EC-CAFE9264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" t="12192" r="88887" b="37384"/>
          <a:stretch>
            <a:fillRect/>
          </a:stretch>
        </p:blipFill>
        <p:spPr>
          <a:xfrm>
            <a:off x="948772" y="2495336"/>
            <a:ext cx="1291108" cy="24688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8D8004-24ED-B517-7274-8063F34F9DA3}"/>
              </a:ext>
            </a:extLst>
          </p:cNvPr>
          <p:cNvSpPr txBox="1">
            <a:spLocks/>
          </p:cNvSpPr>
          <p:nvPr/>
        </p:nvSpPr>
        <p:spPr>
          <a:xfrm>
            <a:off x="111968" y="986238"/>
            <a:ext cx="3439886" cy="105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643523-4E53-2E0B-FAAF-8C603B9146A3}"/>
              </a:ext>
            </a:extLst>
          </p:cNvPr>
          <p:cNvSpPr txBox="1"/>
          <p:nvPr/>
        </p:nvSpPr>
        <p:spPr>
          <a:xfrm>
            <a:off x="294240" y="1209838"/>
            <a:ext cx="301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shape tokenizer</a:t>
            </a:r>
            <a:endParaRPr lang="en-US" sz="2400" b="1" dirty="0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9EB330-2C0C-814B-7E28-3CCC2EE758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8" t="10754" r="47768" b="674"/>
          <a:stretch>
            <a:fillRect/>
          </a:stretch>
        </p:blipFill>
        <p:spPr>
          <a:xfrm>
            <a:off x="2552230" y="2422434"/>
            <a:ext cx="4128484" cy="24865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F60832-DE90-F4B4-4B46-339AEEFF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556" t="11428" r="1071"/>
          <a:stretch>
            <a:fillRect/>
          </a:stretch>
        </p:blipFill>
        <p:spPr>
          <a:xfrm>
            <a:off x="6680714" y="2440168"/>
            <a:ext cx="4440834" cy="246884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1E3A527-6716-5523-B8F4-8208FC80A0EF}"/>
              </a:ext>
            </a:extLst>
          </p:cNvPr>
          <p:cNvSpPr/>
          <p:nvPr/>
        </p:nvSpPr>
        <p:spPr>
          <a:xfrm>
            <a:off x="10675771" y="3513909"/>
            <a:ext cx="445777" cy="139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8A3BE-4244-244B-5B81-DEB257C7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163" t="32627" r="226" b="33054"/>
          <a:stretch>
            <a:fillRect/>
          </a:stretch>
        </p:blipFill>
        <p:spPr>
          <a:xfrm>
            <a:off x="10754581" y="3516680"/>
            <a:ext cx="473575" cy="14100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616EB62-E687-00A1-0216-F85A3E4C4A17}"/>
              </a:ext>
            </a:extLst>
          </p:cNvPr>
          <p:cNvSpPr txBox="1"/>
          <p:nvPr/>
        </p:nvSpPr>
        <p:spPr>
          <a:xfrm>
            <a:off x="1809455" y="4594844"/>
            <a:ext cx="2427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</a:rPr>
              <a:t>Projection to triplanes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EE51-876F-0656-B14B-8188B3D9BC7D}"/>
              </a:ext>
            </a:extLst>
          </p:cNvPr>
          <p:cNvSpPr txBox="1"/>
          <p:nvPr/>
        </p:nvSpPr>
        <p:spPr>
          <a:xfrm>
            <a:off x="3372335" y="2033983"/>
            <a:ext cx="2693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</a:rPr>
              <a:t>Patchify</a:t>
            </a:r>
            <a:r>
              <a:rPr lang="en-US" b="1" dirty="0">
                <a:effectLst/>
              </a:rPr>
              <a:t> and flatten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D0A690-9165-AE11-B9EC-8F8DE94C895D}"/>
              </a:ext>
            </a:extLst>
          </p:cNvPr>
          <p:cNvSpPr txBox="1"/>
          <p:nvPr/>
        </p:nvSpPr>
        <p:spPr>
          <a:xfrm>
            <a:off x="5532686" y="4956135"/>
            <a:ext cx="2778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</a:rPr>
              <a:t>Transformer blocks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85C613-12AB-2FFE-7663-79B4DA5FE14F}"/>
              </a:ext>
            </a:extLst>
          </p:cNvPr>
          <p:cNvSpPr txBox="1"/>
          <p:nvPr/>
        </p:nvSpPr>
        <p:spPr>
          <a:xfrm>
            <a:off x="7467652" y="2047273"/>
            <a:ext cx="3777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</a:rPr>
              <a:t>Learnable tokens with cross-attention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23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3B3FE-8A74-1C96-36C1-BAF486705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5A20CC-44C9-BA3A-02A7-2D97AAEC2CFE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2D6FB-6BC9-5783-C3A8-D7930155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" y="18255"/>
            <a:ext cx="3439886" cy="105002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Model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CE871-5535-7C46-0945-2DAA16C22CFD}"/>
              </a:ext>
            </a:extLst>
          </p:cNvPr>
          <p:cNvSpPr txBox="1">
            <a:spLocks/>
          </p:cNvSpPr>
          <p:nvPr/>
        </p:nvSpPr>
        <p:spPr>
          <a:xfrm>
            <a:off x="111968" y="986238"/>
            <a:ext cx="3439886" cy="105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5A8AEE-6C62-4732-B3F6-29B38B57CD4E}"/>
              </a:ext>
            </a:extLst>
          </p:cNvPr>
          <p:cNvSpPr/>
          <p:nvPr/>
        </p:nvSpPr>
        <p:spPr>
          <a:xfrm>
            <a:off x="9980980" y="3513909"/>
            <a:ext cx="445777" cy="139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11A44-80D5-2E79-A8F0-37602A3B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163" t="32627" r="226" b="33054"/>
          <a:stretch>
            <a:fillRect/>
          </a:stretch>
        </p:blipFill>
        <p:spPr>
          <a:xfrm>
            <a:off x="7233555" y="2358860"/>
            <a:ext cx="897425" cy="2672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93537F-143F-5296-64E2-9604FB2D6004}"/>
              </a:ext>
            </a:extLst>
          </p:cNvPr>
          <p:cNvSpPr txBox="1"/>
          <p:nvPr/>
        </p:nvSpPr>
        <p:spPr>
          <a:xfrm>
            <a:off x="128017" y="1280419"/>
            <a:ext cx="3754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code generation model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9EEF8-2336-8FBE-B6DE-BAA045FB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98" y="1799090"/>
            <a:ext cx="3016521" cy="3657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BCF6F-63C2-3258-D1BA-55319220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843" y="3480553"/>
            <a:ext cx="428685" cy="428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1574AC-00A8-98AC-E426-C5A247EE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007" y="3480553"/>
            <a:ext cx="428685" cy="428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A480C1-1308-D889-526C-F4E16EA8420C}"/>
              </a:ext>
            </a:extLst>
          </p:cNvPr>
          <p:cNvSpPr txBox="1"/>
          <p:nvPr/>
        </p:nvSpPr>
        <p:spPr>
          <a:xfrm>
            <a:off x="5143346" y="3359188"/>
            <a:ext cx="134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latin typeface="Arial" panose="020B0604020202020204" pitchFamily="34" charset="0"/>
              </a:rPr>
              <a:t>Finetuned LLM</a:t>
            </a:r>
            <a:endParaRPr lang="en-US" dirty="0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09BF0-B6ED-0445-6086-203F8EAFF6E8}"/>
              </a:ext>
            </a:extLst>
          </p:cNvPr>
          <p:cNvSpPr txBox="1"/>
          <p:nvPr/>
        </p:nvSpPr>
        <p:spPr>
          <a:xfrm>
            <a:off x="4258062" y="5030932"/>
            <a:ext cx="3455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Llama-3.2-1B with </a:t>
            </a:r>
            <a:r>
              <a:rPr lang="en-US" dirty="0" err="1"/>
              <a:t>LoRA</a:t>
            </a:r>
            <a:r>
              <a:rPr lang="en-US" dirty="0"/>
              <a:t> finetuning</a:t>
            </a:r>
          </a:p>
        </p:txBody>
      </p:sp>
    </p:spTree>
    <p:extLst>
      <p:ext uri="{BB962C8B-B14F-4D97-AF65-F5344CB8AC3E}">
        <p14:creationId xmlns:p14="http://schemas.microsoft.com/office/powerpoint/2010/main" val="2660698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-0.41459 0.01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29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C7663C-2A9D-23A6-374A-FBCDE109E541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B96637-6E99-043E-6FAE-BD370EB6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" y="18255"/>
            <a:ext cx="3439886" cy="105002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Experiment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B024B-44D1-C80A-526C-6A95317B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" r="1150"/>
          <a:stretch>
            <a:fillRect/>
          </a:stretch>
        </p:blipFill>
        <p:spPr>
          <a:xfrm>
            <a:off x="1775927" y="1297890"/>
            <a:ext cx="8208170" cy="47788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0B115F-CB2D-FB56-6EB8-BFB3BC9BC3BE}"/>
              </a:ext>
            </a:extLst>
          </p:cNvPr>
          <p:cNvSpPr/>
          <p:nvPr/>
        </p:nvSpPr>
        <p:spPr>
          <a:xfrm>
            <a:off x="1893094" y="5529263"/>
            <a:ext cx="678656" cy="271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B846F-0B74-3F8A-DC45-FA9F1A79A059}"/>
              </a:ext>
            </a:extLst>
          </p:cNvPr>
          <p:cNvSpPr txBox="1"/>
          <p:nvPr/>
        </p:nvSpPr>
        <p:spPr>
          <a:xfrm>
            <a:off x="1868544" y="5375374"/>
            <a:ext cx="6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6EB38-6A32-6DD7-895D-2FF35DD06D46}"/>
              </a:ext>
            </a:extLst>
          </p:cNvPr>
          <p:cNvSpPr txBox="1"/>
          <p:nvPr/>
        </p:nvSpPr>
        <p:spPr>
          <a:xfrm>
            <a:off x="0" y="6378080"/>
            <a:ext cx="9984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[1] Tian et al. 2019. Learning to Infer and Execute 3D Shape Programs.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International Conference on Learning Representations.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[2] Jones et al. 2023. PLAD: Learning to Infer Shape Programs with  Pseudo-Labels and Approximate Distributions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975C4-9768-83FB-639D-537CCA280475}"/>
              </a:ext>
            </a:extLst>
          </p:cNvPr>
          <p:cNvSpPr txBox="1"/>
          <p:nvPr/>
        </p:nvSpPr>
        <p:spPr>
          <a:xfrm>
            <a:off x="-626867" y="3812458"/>
            <a:ext cx="3248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(Tian et al, 2019) [1]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1FF0E-CE65-BEAF-365D-09A04A0EA7CD}"/>
              </a:ext>
            </a:extLst>
          </p:cNvPr>
          <p:cNvSpPr txBox="1"/>
          <p:nvPr/>
        </p:nvSpPr>
        <p:spPr>
          <a:xfrm>
            <a:off x="-110731" y="4606062"/>
            <a:ext cx="2216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(Jones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et al, 2023) [2]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31D7B3-F32F-2AC0-9CCD-5537470C3729}"/>
              </a:ext>
            </a:extLst>
          </p:cNvPr>
          <p:cNvSpPr/>
          <p:nvPr/>
        </p:nvSpPr>
        <p:spPr>
          <a:xfrm>
            <a:off x="1868544" y="2191657"/>
            <a:ext cx="809341" cy="1873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8729A-B24B-00FC-6F69-75BCD2B7E5EE}"/>
              </a:ext>
            </a:extLst>
          </p:cNvPr>
          <p:cNvSpPr txBox="1"/>
          <p:nvPr/>
        </p:nvSpPr>
        <p:spPr>
          <a:xfrm>
            <a:off x="1766287" y="2126430"/>
            <a:ext cx="67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1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5E3B6C-82F8-D908-57A4-E1B5C534F3F6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7D958B-0AB4-8B0C-DA7C-1CC2939A5AF5}"/>
              </a:ext>
            </a:extLst>
          </p:cNvPr>
          <p:cNvSpPr txBox="1">
            <a:spLocks/>
          </p:cNvSpPr>
          <p:nvPr/>
        </p:nvSpPr>
        <p:spPr>
          <a:xfrm>
            <a:off x="94861" y="-20200"/>
            <a:ext cx="5223588" cy="1068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Contributions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A7A98-74B6-A8F0-D438-899B46DE137A}"/>
              </a:ext>
            </a:extLst>
          </p:cNvPr>
          <p:cNvSpPr txBox="1"/>
          <p:nvPr/>
        </p:nvSpPr>
        <p:spPr>
          <a:xfrm>
            <a:off x="283451" y="1239099"/>
            <a:ext cx="8318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Expressive Blender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8F2B44-7137-F6BB-4538-A648E1738DEF}"/>
              </a:ext>
            </a:extLst>
          </p:cNvPr>
          <p:cNvSpPr txBox="1"/>
          <p:nvPr/>
        </p:nvSpPr>
        <p:spPr>
          <a:xfrm>
            <a:off x="283451" y="2553655"/>
            <a:ext cx="7447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Pipeline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8767B-8C87-DAFE-A27C-6AC04738903F}"/>
              </a:ext>
            </a:extLst>
          </p:cNvPr>
          <p:cNvSpPr txBox="1"/>
          <p:nvPr/>
        </p:nvSpPr>
        <p:spPr>
          <a:xfrm>
            <a:off x="283451" y="3822725"/>
            <a:ext cx="7447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Shape-to-Code Inference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B2016-B508-4B3D-DAEE-1D50998EAE89}"/>
              </a:ext>
            </a:extLst>
          </p:cNvPr>
          <p:cNvSpPr txBox="1"/>
          <p:nvPr/>
        </p:nvSpPr>
        <p:spPr>
          <a:xfrm>
            <a:off x="659991" y="1823193"/>
            <a:ext cx="9018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Embedded DSL for procedural modeling (primitives, patterns, sweeps, lofts).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3419EB-BEF4-BAC3-FEDD-1BC37ABE2207}"/>
              </a:ext>
            </a:extLst>
          </p:cNvPr>
          <p:cNvSpPr txBox="1"/>
          <p:nvPr/>
        </p:nvSpPr>
        <p:spPr>
          <a:xfrm>
            <a:off x="659991" y="3138430"/>
            <a:ext cx="7580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Synthesized 10M+ part &amp; 1M object point cloud–code pairs.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5D532-7182-4E9F-D54C-F5F32029C0E2}"/>
              </a:ext>
            </a:extLst>
          </p:cNvPr>
          <p:cNvSpPr txBox="1"/>
          <p:nvPr/>
        </p:nvSpPr>
        <p:spPr>
          <a:xfrm>
            <a:off x="604684" y="4383909"/>
            <a:ext cx="11747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(shape tokenizer) + decoder (finetuned LLM) → executable code, enabling reconstruction, editing, and reasoning.</a:t>
            </a:r>
          </a:p>
        </p:txBody>
      </p:sp>
    </p:spTree>
    <p:extLst>
      <p:ext uri="{BB962C8B-B14F-4D97-AF65-F5344CB8AC3E}">
        <p14:creationId xmlns:p14="http://schemas.microsoft.com/office/powerpoint/2010/main" val="24136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4FADB-F45F-21B6-EDB3-2E5F275B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D14FB8-76CA-60E3-8426-2839C508B131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E7F1A-D97C-99A8-08F3-78A24B84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49" y="2014259"/>
            <a:ext cx="3413009" cy="795308"/>
          </a:xfrm>
        </p:spPr>
        <p:txBody>
          <a:bodyPr/>
          <a:lstStyle/>
          <a:p>
            <a:pPr algn="ctr"/>
            <a:r>
              <a:rPr lang="en-US" altLang="zh-CN" sz="24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Code-Based Editing</a:t>
            </a:r>
            <a:endParaRPr lang="zh-CN" altLang="en-US" sz="24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3900FD-3992-8BAB-1F30-7397A3AFFF8F}"/>
              </a:ext>
            </a:extLst>
          </p:cNvPr>
          <p:cNvSpPr txBox="1">
            <a:spLocks/>
          </p:cNvSpPr>
          <p:nvPr/>
        </p:nvSpPr>
        <p:spPr>
          <a:xfrm>
            <a:off x="94861" y="-20200"/>
            <a:ext cx="5223588" cy="1068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Contributions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B17C99-7FB1-B833-3F7D-54DA14384375}"/>
              </a:ext>
            </a:extLst>
          </p:cNvPr>
          <p:cNvSpPr txBox="1">
            <a:spLocks/>
          </p:cNvSpPr>
          <p:nvPr/>
        </p:nvSpPr>
        <p:spPr>
          <a:xfrm>
            <a:off x="6799008" y="2125305"/>
            <a:ext cx="3895804" cy="706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Semantic Reasoning</a:t>
            </a:r>
            <a:endParaRPr lang="zh-CN" altLang="en-US" sz="2400" b="1" dirty="0">
              <a:latin typeface="+mn-lt"/>
              <a:cs typeface="Cascadia Mono SemiBold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E3358D-422F-0D8E-1223-DCF7A308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5" t="5456" r="62676" b="5456"/>
          <a:stretch>
            <a:fillRect/>
          </a:stretch>
        </p:blipFill>
        <p:spPr>
          <a:xfrm>
            <a:off x="1030208" y="2831690"/>
            <a:ext cx="3672350" cy="2652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CDEA5-28C7-64C8-925A-3B0A0B7B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037" y="2809567"/>
            <a:ext cx="6275439" cy="2652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B2D69-EFA7-41CB-266E-79F43F1086F2}"/>
              </a:ext>
            </a:extLst>
          </p:cNvPr>
          <p:cNvSpPr txBox="1"/>
          <p:nvPr/>
        </p:nvSpPr>
        <p:spPr>
          <a:xfrm>
            <a:off x="375561" y="1272394"/>
            <a:ext cx="11319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representation paradigm: one that makes 3D shapes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semantically meaningful — all thanks to code.”</a:t>
            </a:r>
          </a:p>
        </p:txBody>
      </p:sp>
    </p:spTree>
    <p:extLst>
      <p:ext uri="{BB962C8B-B14F-4D97-AF65-F5344CB8AC3E}">
        <p14:creationId xmlns:p14="http://schemas.microsoft.com/office/powerpoint/2010/main" val="333681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019EB2-4D04-D0F5-F155-6AEC4245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已生成图片">
            <a:extLst>
              <a:ext uri="{FF2B5EF4-FFF2-40B4-BE49-F238E27FC236}">
                <a16:creationId xmlns:a16="http://schemas.microsoft.com/office/drawing/2014/main" id="{80BEE05E-40C2-66EA-85C4-29FA944FF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1233" y="2392059"/>
            <a:ext cx="5219272" cy="3483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uss Metamaterials – Mechanics and Materials Laboratory | ETH Zurich">
            <a:extLst>
              <a:ext uri="{FF2B5EF4-FFF2-40B4-BE49-F238E27FC236}">
                <a16:creationId xmlns:a16="http://schemas.microsoft.com/office/drawing/2014/main" id="{2E8619B4-0237-8255-488E-12285E0D6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850" y="2589038"/>
            <a:ext cx="2379101" cy="2825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ve propagation time optimization for geodesic distances calculation using the Heat Method">
            <a:extLst>
              <a:ext uri="{FF2B5EF4-FFF2-40B4-BE49-F238E27FC236}">
                <a16:creationId xmlns:a16="http://schemas.microsoft.com/office/drawing/2014/main" id="{BD3FB17F-D0D7-36FD-05D0-20A911EE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3" y="2589038"/>
            <a:ext cx="2819400" cy="289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A1D3E1-5A10-7C09-3225-BB5024DAC3AD}"/>
              </a:ext>
            </a:extLst>
          </p:cNvPr>
          <p:cNvSpPr/>
          <p:nvPr/>
        </p:nvSpPr>
        <p:spPr>
          <a:xfrm>
            <a:off x="0" y="0"/>
            <a:ext cx="12192000" cy="1505119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30D38-A03A-21F4-4007-58F1DDF3F5E1}"/>
              </a:ext>
            </a:extLst>
          </p:cNvPr>
          <p:cNvSpPr txBox="1"/>
          <p:nvPr/>
        </p:nvSpPr>
        <p:spPr>
          <a:xfrm>
            <a:off x="827314" y="1967327"/>
            <a:ext cx="19158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Point Cloud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D4C94-DABF-FED1-232C-D8DD525F4194}"/>
              </a:ext>
            </a:extLst>
          </p:cNvPr>
          <p:cNvSpPr txBox="1"/>
          <p:nvPr/>
        </p:nvSpPr>
        <p:spPr>
          <a:xfrm>
            <a:off x="4021494" y="2078734"/>
            <a:ext cx="19158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Mesh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FC7E1-CCD3-1839-CF2C-8F6183DC2D28}"/>
              </a:ext>
            </a:extLst>
          </p:cNvPr>
          <p:cNvSpPr txBox="1"/>
          <p:nvPr/>
        </p:nvSpPr>
        <p:spPr>
          <a:xfrm>
            <a:off x="7315198" y="1889653"/>
            <a:ext cx="44289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Simple Shape Program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E8BB7-0723-9B23-5739-5D7F5219D75E}"/>
              </a:ext>
            </a:extLst>
          </p:cNvPr>
          <p:cNvSpPr txBox="1"/>
          <p:nvPr/>
        </p:nvSpPr>
        <p:spPr>
          <a:xfrm>
            <a:off x="6761233" y="2457061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[Tian, Y. 2019] (1)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CFD55-7616-E29A-C219-D1CCF1B25408}"/>
              </a:ext>
            </a:extLst>
          </p:cNvPr>
          <p:cNvSpPr txBox="1"/>
          <p:nvPr/>
        </p:nvSpPr>
        <p:spPr>
          <a:xfrm>
            <a:off x="96064" y="6394684"/>
            <a:ext cx="1155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(1): Tian, Y: Learning to infer and execute 3d shape programs. 2019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540C5-DDE6-054F-7F59-6AEA4FED1FC8}"/>
              </a:ext>
            </a:extLst>
          </p:cNvPr>
          <p:cNvSpPr txBox="1"/>
          <p:nvPr/>
        </p:nvSpPr>
        <p:spPr>
          <a:xfrm>
            <a:off x="2277494" y="5692045"/>
            <a:ext cx="293744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Low Level Patterns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AF0B8-D26A-1B1F-FE7F-D2A590530A93}"/>
              </a:ext>
            </a:extLst>
          </p:cNvPr>
          <p:cNvSpPr txBox="1"/>
          <p:nvPr/>
        </p:nvSpPr>
        <p:spPr>
          <a:xfrm>
            <a:off x="6410101" y="5953597"/>
            <a:ext cx="592153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cs typeface="Cascadia Mono SemiBold" panose="020B0609020000020004" pitchFamily="49" charset="0"/>
              </a:rPr>
              <a:t>shape logic only, no industrial-level usage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4839472-D06E-B147-5D62-3653E6B0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55" y="348989"/>
            <a:ext cx="2264127" cy="863389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Challenge</a:t>
            </a:r>
            <a:endParaRPr lang="zh-CN" altLang="en-US" sz="28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82D53-97A7-CD06-28F3-064125CFF159}"/>
              </a:ext>
            </a:extLst>
          </p:cNvPr>
          <p:cNvSpPr txBox="1"/>
          <p:nvPr/>
        </p:nvSpPr>
        <p:spPr>
          <a:xfrm>
            <a:off x="1895283" y="555257"/>
            <a:ext cx="8645341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: Structural Symbolic Shape Expression</a:t>
            </a:r>
            <a:br>
              <a:rPr lang="en-US" sz="28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en-US" sz="2800" dirty="0">
              <a:latin typeface="Arial Black" panose="020B0A040201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4F71D-42B7-001D-0625-2AF53BFA1EF7}"/>
              </a:ext>
            </a:extLst>
          </p:cNvPr>
          <p:cNvSpPr txBox="1"/>
          <p:nvPr/>
        </p:nvSpPr>
        <p:spPr>
          <a:xfrm>
            <a:off x="485583" y="142148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废稿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8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6" grpId="0"/>
      <p:bldP spid="7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591FFC-7358-AD6E-E088-61010AC21C64}"/>
              </a:ext>
            </a:extLst>
          </p:cNvPr>
          <p:cNvSpPr/>
          <p:nvPr/>
        </p:nvSpPr>
        <p:spPr>
          <a:xfrm>
            <a:off x="7881561" y="1367580"/>
            <a:ext cx="3719803" cy="36858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Picture 31" descr="A building with a roof and a building with a roof&#10;&#10;AI-generated content may be incorrect.">
            <a:extLst>
              <a:ext uri="{FF2B5EF4-FFF2-40B4-BE49-F238E27FC236}">
                <a16:creationId xmlns:a16="http://schemas.microsoft.com/office/drawing/2014/main" id="{EB7158B8-EC8A-BC8A-A14C-9A39DFC3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1" y="375320"/>
            <a:ext cx="3848658" cy="384865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-up of a statue of a person&#10;&#10;AI-generated content may be incorrect.">
            <a:extLst>
              <a:ext uri="{FF2B5EF4-FFF2-40B4-BE49-F238E27FC236}">
                <a16:creationId xmlns:a16="http://schemas.microsoft.com/office/drawing/2014/main" id="{AD0FA69A-3151-95E0-F18D-E0245C4A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70" y="602906"/>
            <a:ext cx="2628285" cy="120244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collage of dental x-ray images&#10;&#10;AI-generated content may be incorrect.">
            <a:extLst>
              <a:ext uri="{FF2B5EF4-FFF2-40B4-BE49-F238E27FC236}">
                <a16:creationId xmlns:a16="http://schemas.microsoft.com/office/drawing/2014/main" id="{768663E6-198A-8063-E345-CADEDD854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2" y="2535807"/>
            <a:ext cx="2628286" cy="157697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57" y="4567905"/>
            <a:ext cx="742180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rown and white striped couch&#10;&#10;AI-generated content may be incorrect.">
            <a:extLst>
              <a:ext uri="{FF2B5EF4-FFF2-40B4-BE49-F238E27FC236}">
                <a16:creationId xmlns:a16="http://schemas.microsoft.com/office/drawing/2014/main" id="{B9019CA6-CD07-2137-DF54-108649ABA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2" y="4778483"/>
            <a:ext cx="2221053" cy="1249342"/>
          </a:xfrm>
          <a:prstGeom prst="rect">
            <a:avLst/>
          </a:prstGeom>
        </p:spPr>
      </p:pic>
      <p:pic>
        <p:nvPicPr>
          <p:cNvPr id="39" name="Picture 38" descr="A diagram of a process&#10;&#10;AI-generated content may be incorrect.">
            <a:extLst>
              <a:ext uri="{FF2B5EF4-FFF2-40B4-BE49-F238E27FC236}">
                <a16:creationId xmlns:a16="http://schemas.microsoft.com/office/drawing/2014/main" id="{F3AE118B-1ABE-EDC0-8629-57365F102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00" y="4846427"/>
            <a:ext cx="3510353" cy="1448024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4E337C6-D53D-C2D5-6774-D2BF9652AC41}"/>
              </a:ext>
            </a:extLst>
          </p:cNvPr>
          <p:cNvSpPr txBox="1">
            <a:spLocks/>
          </p:cNvSpPr>
          <p:nvPr/>
        </p:nvSpPr>
        <p:spPr>
          <a:xfrm>
            <a:off x="428118" y="6162801"/>
            <a:ext cx="2155067" cy="462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/>
              <a:t>Furniture Design</a:t>
            </a:r>
            <a:endParaRPr lang="zh-CN" altLang="en-US" sz="20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73262" y="4563812"/>
            <a:ext cx="0" cy="22860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BE1A25-05E7-0362-397B-67A85BCA81C8}"/>
              </a:ext>
            </a:extLst>
          </p:cNvPr>
          <p:cNvSpPr txBox="1"/>
          <p:nvPr/>
        </p:nvSpPr>
        <p:spPr>
          <a:xfrm>
            <a:off x="5289345" y="4223978"/>
            <a:ext cx="2365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Medical Implants</a:t>
            </a:r>
            <a:endParaRPr lang="zh-CN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B823C0-060B-0056-B2CD-67FE4314DDA7}"/>
              </a:ext>
            </a:extLst>
          </p:cNvPr>
          <p:cNvSpPr txBox="1"/>
          <p:nvPr/>
        </p:nvSpPr>
        <p:spPr>
          <a:xfrm>
            <a:off x="4319297" y="6384447"/>
            <a:ext cx="2474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Robotics &amp; Simulation</a:t>
            </a:r>
            <a:endParaRPr lang="zh-CN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0298EE-8B6A-DA66-1494-9B96F92D873E}"/>
              </a:ext>
            </a:extLst>
          </p:cNvPr>
          <p:cNvSpPr txBox="1"/>
          <p:nvPr/>
        </p:nvSpPr>
        <p:spPr>
          <a:xfrm>
            <a:off x="5184466" y="1816541"/>
            <a:ext cx="216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Cultural Heritage</a:t>
            </a:r>
            <a:r>
              <a:rPr lang="en-US" altLang="zh-CN" sz="1800" dirty="0"/>
              <a:t> </a:t>
            </a:r>
            <a:endParaRPr lang="zh-CN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E7D47A-9963-394C-2D18-4162D943B689}"/>
              </a:ext>
            </a:extLst>
          </p:cNvPr>
          <p:cNvSpPr txBox="1"/>
          <p:nvPr/>
        </p:nvSpPr>
        <p:spPr>
          <a:xfrm>
            <a:off x="8015608" y="2047019"/>
            <a:ext cx="35023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/>
              <a:t>Generating &amp; Reconstructing complex 3D shapes is important in many fields</a:t>
            </a:r>
            <a:endParaRPr lang="zh-CN" altLang="en-US" sz="3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7042C5-C812-1F3B-9141-D3754513FCD4}"/>
              </a:ext>
            </a:extLst>
          </p:cNvPr>
          <p:cNvSpPr txBox="1"/>
          <p:nvPr/>
        </p:nvSpPr>
        <p:spPr>
          <a:xfrm>
            <a:off x="804705" y="4209229"/>
            <a:ext cx="274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Architecture Analysis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5013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EAB8-BBF1-3D88-C22B-7F5CCBBD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&amp; Future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E3484-0E76-AD45-B91E-8F981BC53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i="1" dirty="0"/>
              <a:t>So to sum up: </a:t>
            </a:r>
            <a:r>
              <a:rPr lang="en-US" altLang="zh-CN" i="1" dirty="0" err="1"/>
              <a:t>MeshCoder</a:t>
            </a:r>
            <a:r>
              <a:rPr lang="en-US" altLang="zh-CN" i="1" dirty="0"/>
              <a:t> combines a large part-based dataset, a Blender API, and a multimodal LLM to reconstruct and understand 3D shapes as code.”</a:t>
            </a:r>
            <a:br>
              <a:rPr lang="en-US" altLang="zh-CN" dirty="0"/>
            </a:br>
            <a:r>
              <a:rPr lang="en-US" altLang="zh-CN" i="1" dirty="0"/>
              <a:t>“It supports editing, reasoning, and better generalization than former basic DSL-based systems.”</a:t>
            </a:r>
            <a:br>
              <a:rPr lang="en-US" altLang="zh-CN" dirty="0"/>
            </a:br>
            <a:r>
              <a:rPr lang="en-US" altLang="zh-CN" i="1" dirty="0"/>
              <a:t>“We’re excited to extend this to organic shapes and explore interactive editing in the future.”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02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fa_pointcloud">
            <a:hlinkClick r:id="" action="ppaction://media"/>
            <a:extLst>
              <a:ext uri="{FF2B5EF4-FFF2-40B4-BE49-F238E27FC236}">
                <a16:creationId xmlns:a16="http://schemas.microsoft.com/office/drawing/2014/main" id="{B0817C5F-568E-AE34-E74F-8C145A39F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144" y="1068285"/>
            <a:ext cx="4968304" cy="27946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BB0820-D8CE-B07B-F923-CD29126CE21E}"/>
              </a:ext>
            </a:extLst>
          </p:cNvPr>
          <p:cNvSpPr/>
          <p:nvPr/>
        </p:nvSpPr>
        <p:spPr>
          <a:xfrm>
            <a:off x="0" y="1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C3CFF-4D7E-E2FB-E768-13103EB7C417}"/>
              </a:ext>
            </a:extLst>
          </p:cNvPr>
          <p:cNvSpPr txBox="1"/>
          <p:nvPr/>
        </p:nvSpPr>
        <p:spPr>
          <a:xfrm>
            <a:off x="217597" y="256020"/>
            <a:ext cx="12435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 err="1">
                <a:ea typeface="Cascadia Mono SemiBold" panose="020B0609020000020004" pitchFamily="49" charset="0"/>
                <a:cs typeface="Cascadia Mono SemiBold" panose="020B0609020000020004" pitchFamily="49" charset="0"/>
              </a:rPr>
              <a:t>MeshCoder</a:t>
            </a:r>
            <a:endParaRPr lang="en-US" altLang="zh-CN" sz="40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14E063-3D4A-A34C-E515-5C9A7BCB458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21" t="869" r="3186" b="96138"/>
          <a:stretch>
            <a:fillRect/>
          </a:stretch>
        </p:blipFill>
        <p:spPr>
          <a:xfrm>
            <a:off x="6797086" y="1496592"/>
            <a:ext cx="4518613" cy="149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2BE8FDE-FB27-F842-535A-EB86351C4720}"/>
              </a:ext>
            </a:extLst>
          </p:cNvPr>
          <p:cNvSpPr txBox="1"/>
          <p:nvPr/>
        </p:nvSpPr>
        <p:spPr>
          <a:xfrm>
            <a:off x="-314824" y="2026182"/>
            <a:ext cx="193360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Input: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Point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Cloud</a:t>
            </a:r>
            <a:endParaRPr lang="zh-CN" altLang="en-US" b="1" dirty="0">
              <a:cs typeface="Cascadia Mono SemiBold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49858E-3ECC-3900-C0B3-4220B36DE0B9}"/>
              </a:ext>
            </a:extLst>
          </p:cNvPr>
          <p:cNvSpPr txBox="1"/>
          <p:nvPr/>
        </p:nvSpPr>
        <p:spPr>
          <a:xfrm>
            <a:off x="5264173" y="3386156"/>
            <a:ext cx="1617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Professional 3d software  python codes</a:t>
            </a:r>
            <a:endParaRPr lang="zh-CN" altLang="en-US" sz="20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5" name="sofa_mesh">
            <a:hlinkClick r:id="" action="ppaction://media"/>
            <a:extLst>
              <a:ext uri="{FF2B5EF4-FFF2-40B4-BE49-F238E27FC236}">
                <a16:creationId xmlns:a16="http://schemas.microsoft.com/office/drawing/2014/main" id="{BEB8D3CB-AAAF-DC5B-BD79-A94295711E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3022" y="3540909"/>
            <a:ext cx="5354230" cy="30117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0ABB8EC-D4C5-62C5-F170-A2A9FEA8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767" r="1006" b="86101"/>
          <a:stretch>
            <a:fillRect/>
          </a:stretch>
        </p:blipFill>
        <p:spPr>
          <a:xfrm>
            <a:off x="6797087" y="1667673"/>
            <a:ext cx="4518613" cy="543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A86DDD8-96E4-C78B-ADF7-5B24BC4EC9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0498" r="2420"/>
          <a:stretch>
            <a:fillRect/>
          </a:stretch>
        </p:blipFill>
        <p:spPr>
          <a:xfrm>
            <a:off x="6827895" y="2784915"/>
            <a:ext cx="4518614" cy="4704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F438345-9B16-C6CA-737F-3276DD21EAC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064" r="16326" b="79841"/>
          <a:stretch>
            <a:fillRect/>
          </a:stretch>
        </p:blipFill>
        <p:spPr>
          <a:xfrm>
            <a:off x="6816633" y="3362546"/>
            <a:ext cx="4529876" cy="4704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AE0EE6D-8639-1122-60CD-0C9FAF318C4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" t="25287" r="16957" b="49071"/>
          <a:stretch>
            <a:fillRect/>
          </a:stretch>
        </p:blipFill>
        <p:spPr>
          <a:xfrm>
            <a:off x="6827894" y="3922110"/>
            <a:ext cx="4518615" cy="670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4A91DF-7821-46B2-103C-4215EB19C1B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6051" r="18713" b="26371"/>
          <a:stretch>
            <a:fillRect/>
          </a:stretch>
        </p:blipFill>
        <p:spPr>
          <a:xfrm>
            <a:off x="6827893" y="4704186"/>
            <a:ext cx="4529877" cy="4704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DBA6593-007D-EAD1-B457-AC694E2C7F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78959" r="17247" b="-1"/>
          <a:stretch>
            <a:fillRect/>
          </a:stretch>
        </p:blipFill>
        <p:spPr>
          <a:xfrm>
            <a:off x="6827894" y="5281818"/>
            <a:ext cx="4529876" cy="553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5A6015-FEA2-1A33-3CDB-669BC3356011}"/>
              </a:ext>
            </a:extLst>
          </p:cNvPr>
          <p:cNvSpPr txBox="1"/>
          <p:nvPr/>
        </p:nvSpPr>
        <p:spPr>
          <a:xfrm>
            <a:off x="8769956" y="2149309"/>
            <a:ext cx="78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⁝</a:t>
            </a:r>
            <a:endParaRPr lang="zh-CN" altLang="en-US" sz="4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8D5D9A-AB77-C9F3-30FC-8B453C33097F}"/>
              </a:ext>
            </a:extLst>
          </p:cNvPr>
          <p:cNvSpPr/>
          <p:nvPr/>
        </p:nvSpPr>
        <p:spPr>
          <a:xfrm>
            <a:off x="295869" y="1068285"/>
            <a:ext cx="3729274" cy="2525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6196D9-D68E-1EC2-8E96-BACE7EEC3659}"/>
              </a:ext>
            </a:extLst>
          </p:cNvPr>
          <p:cNvSpPr txBox="1"/>
          <p:nvPr/>
        </p:nvSpPr>
        <p:spPr>
          <a:xfrm>
            <a:off x="-748635" y="4626671"/>
            <a:ext cx="283083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Output: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Structural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Mesh</a:t>
            </a:r>
            <a:endParaRPr lang="zh-CN" altLang="en-US" b="1" dirty="0">
              <a:cs typeface="Cascadia Mono SemiBold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40645B-92DD-BB80-440B-2CE97675307C}"/>
              </a:ext>
            </a:extLst>
          </p:cNvPr>
          <p:cNvGrpSpPr/>
          <p:nvPr/>
        </p:nvGrpSpPr>
        <p:grpSpPr>
          <a:xfrm>
            <a:off x="4106278" y="2245835"/>
            <a:ext cx="2145679" cy="678319"/>
            <a:chOff x="4113422" y="2245835"/>
            <a:chExt cx="2145679" cy="678319"/>
          </a:xfrm>
        </p:grpSpPr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58E0A21B-6C03-8D77-DE81-5C4CD0F98AA6}"/>
                </a:ext>
              </a:extLst>
            </p:cNvPr>
            <p:cNvSpPr/>
            <p:nvPr/>
          </p:nvSpPr>
          <p:spPr>
            <a:xfrm>
              <a:off x="4194558" y="2245835"/>
              <a:ext cx="2064543" cy="678319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7F89D-BCB2-8443-735C-3F204336B2CE}"/>
                </a:ext>
              </a:extLst>
            </p:cNvPr>
            <p:cNvSpPr txBox="1"/>
            <p:nvPr/>
          </p:nvSpPr>
          <p:spPr>
            <a:xfrm>
              <a:off x="4113422" y="2400328"/>
              <a:ext cx="206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Inference Model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8E4338-DA79-12F8-6647-D82F099B8520}"/>
              </a:ext>
            </a:extLst>
          </p:cNvPr>
          <p:cNvGrpSpPr/>
          <p:nvPr/>
        </p:nvGrpSpPr>
        <p:grpSpPr>
          <a:xfrm>
            <a:off x="4187415" y="4715688"/>
            <a:ext cx="2176065" cy="709173"/>
            <a:chOff x="4194559" y="4715688"/>
            <a:chExt cx="2176065" cy="709173"/>
          </a:xfrm>
        </p:grpSpPr>
        <p:sp>
          <p:nvSpPr>
            <p:cNvPr id="8" name="箭头: 左 7">
              <a:extLst>
                <a:ext uri="{FF2B5EF4-FFF2-40B4-BE49-F238E27FC236}">
                  <a16:creationId xmlns:a16="http://schemas.microsoft.com/office/drawing/2014/main" id="{5E79D829-53E6-916B-77B5-A97FE6D10413}"/>
                </a:ext>
              </a:extLst>
            </p:cNvPr>
            <p:cNvSpPr/>
            <p:nvPr/>
          </p:nvSpPr>
          <p:spPr>
            <a:xfrm>
              <a:off x="4194559" y="4715688"/>
              <a:ext cx="2064542" cy="709173"/>
            </a:xfrm>
            <a:prstGeom prst="left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4B46EA-76D7-F461-0715-59F7BC8CD225}"/>
                </a:ext>
              </a:extLst>
            </p:cNvPr>
            <p:cNvSpPr txBox="1"/>
            <p:nvPr/>
          </p:nvSpPr>
          <p:spPr>
            <a:xfrm>
              <a:off x="4306080" y="4885608"/>
              <a:ext cx="206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Execute in Blender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78EB6DF-2370-5936-68B1-AF6A5D29625B}"/>
              </a:ext>
            </a:extLst>
          </p:cNvPr>
          <p:cNvSpPr/>
          <p:nvPr/>
        </p:nvSpPr>
        <p:spPr>
          <a:xfrm>
            <a:off x="158864" y="3540909"/>
            <a:ext cx="4140072" cy="3279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38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6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3" grpId="0"/>
      <p:bldP spid="41" grpId="0"/>
      <p:bldP spid="44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0DD5C8-DB0A-D084-80A9-EF4EA8B759BF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63BBB-70CF-EE8F-6C27-9FAB1C5F3850}"/>
              </a:ext>
            </a:extLst>
          </p:cNvPr>
          <p:cNvSpPr txBox="1"/>
          <p:nvPr/>
        </p:nvSpPr>
        <p:spPr>
          <a:xfrm>
            <a:off x="271463" y="146211"/>
            <a:ext cx="1021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Our method achieves great performance</a:t>
            </a:r>
            <a:endParaRPr lang="zh-CN" altLang="en-US" sz="4000" b="1" dirty="0">
              <a:cs typeface="Cascadia Mono SemiBold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74E88F-38E1-F9C9-A0EE-7C58F03C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58" r="4030"/>
          <a:stretch>
            <a:fillRect/>
          </a:stretch>
        </p:blipFill>
        <p:spPr>
          <a:xfrm>
            <a:off x="283905" y="2497517"/>
            <a:ext cx="4285861" cy="2776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701F1-6B1D-794C-97A6-6A74FB95F818}"/>
              </a:ext>
            </a:extLst>
          </p:cNvPr>
          <p:cNvSpPr txBox="1"/>
          <p:nvPr/>
        </p:nvSpPr>
        <p:spPr>
          <a:xfrm>
            <a:off x="5041201" y="1867864"/>
            <a:ext cx="3171694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Clear Topology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A7E0E-43D7-0C94-35F8-7B021CA2762A}"/>
              </a:ext>
            </a:extLst>
          </p:cNvPr>
          <p:cNvSpPr txBox="1"/>
          <p:nvPr/>
        </p:nvSpPr>
        <p:spPr>
          <a:xfrm>
            <a:off x="529548" y="1866305"/>
            <a:ext cx="2907507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Diverse Categories 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001219-5274-E8E0-C5BF-836ADE836B9D}"/>
              </a:ext>
            </a:extLst>
          </p:cNvPr>
          <p:cNvSpPr txBox="1"/>
          <p:nvPr/>
        </p:nvSpPr>
        <p:spPr>
          <a:xfrm>
            <a:off x="8810304" y="1910307"/>
            <a:ext cx="3381696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Accurate </a:t>
            </a: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  <a:sym typeface="+mn-ea"/>
              </a:rPr>
              <a:t>Reconstruction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8A330B-835C-8841-BDAA-1BAC57DCC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78" y="2560878"/>
            <a:ext cx="3152870" cy="2765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8C1B8E-949A-6DBF-D09E-02ADE7552F07}"/>
              </a:ext>
            </a:extLst>
          </p:cNvPr>
          <p:cNvSpPr txBox="1"/>
          <p:nvPr/>
        </p:nvSpPr>
        <p:spPr>
          <a:xfrm>
            <a:off x="8810304" y="4823191"/>
            <a:ext cx="71868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Noto Serif SC" panose="02020200000000000000" pitchFamily="18" charset="-122"/>
                <a:ea typeface="Noto Serif SC" panose="02020200000000000000" pitchFamily="18" charset="-122"/>
              </a:rPr>
              <a:t>Ours</a:t>
            </a:r>
            <a:endParaRPr lang="zh-CN" altLang="en-US" sz="1050" dirty="0">
              <a:latin typeface="Noto Serif SC" panose="02020200000000000000" pitchFamily="18" charset="-122"/>
              <a:ea typeface="Noto Serif SC" panose="02020200000000000000" pitchFamily="18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C15BD-C628-4326-CBFD-E4C1FA4AC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201" y="2543272"/>
            <a:ext cx="3009865" cy="2730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417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2EE05-F7EE-B43C-C13A-AADD7134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DA4B17-4AD3-C53F-9F5F-7FE3E4F19CF6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93348-6D18-C7BF-88D6-0FFA0172853C}"/>
              </a:ext>
            </a:extLst>
          </p:cNvPr>
          <p:cNvSpPr txBox="1"/>
          <p:nvPr/>
        </p:nvSpPr>
        <p:spPr>
          <a:xfrm>
            <a:off x="271463" y="146211"/>
            <a:ext cx="1021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Unique features</a:t>
            </a:r>
            <a:endParaRPr lang="zh-CN" altLang="en-US" sz="4000" b="1" dirty="0">
              <a:cs typeface="Cascadia Mono SemiBold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CEAD5-53A1-3A4A-6325-E6858F4F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05" y="3685997"/>
            <a:ext cx="6142548" cy="2665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59A1F-0AD8-83D0-EAAA-E37502D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8" y="1415575"/>
            <a:ext cx="7121273" cy="2067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BA09BB-1831-4B7D-4879-DCF927A36ED6}"/>
              </a:ext>
            </a:extLst>
          </p:cNvPr>
          <p:cNvSpPr txBox="1"/>
          <p:nvPr/>
        </p:nvSpPr>
        <p:spPr>
          <a:xfrm>
            <a:off x="1089641" y="2312904"/>
            <a:ext cx="3009865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Human editability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638D3-9F56-EA91-C5F2-4845977098AB}"/>
              </a:ext>
            </a:extLst>
          </p:cNvPr>
          <p:cNvSpPr txBox="1"/>
          <p:nvPr/>
        </p:nvSpPr>
        <p:spPr>
          <a:xfrm>
            <a:off x="1169434" y="4715237"/>
            <a:ext cx="3009865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LLM understanding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2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1D14-3630-8DF6-1BCE-837C407B9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7B595B6-B2D0-B2B1-BE1E-22B17500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953" y="3393065"/>
            <a:ext cx="3499536" cy="2336410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471AFB9A-9422-1256-3EC2-82AC6923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1012" y="3293395"/>
            <a:ext cx="3649559" cy="2436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96C5FD-7B50-6847-746D-71F304602BD6}"/>
              </a:ext>
            </a:extLst>
          </p:cNvPr>
          <p:cNvSpPr/>
          <p:nvPr/>
        </p:nvSpPr>
        <p:spPr>
          <a:xfrm>
            <a:off x="0" y="1"/>
            <a:ext cx="12192000" cy="945502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A6BCD-EE27-196D-0711-460267D3105C}"/>
              </a:ext>
            </a:extLst>
          </p:cNvPr>
          <p:cNvSpPr txBox="1"/>
          <p:nvPr/>
        </p:nvSpPr>
        <p:spPr>
          <a:xfrm>
            <a:off x="-174172" y="180364"/>
            <a:ext cx="3968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Existing Methods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DDD35-8BB6-20CD-CEEF-94B97F452D43}"/>
              </a:ext>
            </a:extLst>
          </p:cNvPr>
          <p:cNvSpPr txBox="1"/>
          <p:nvPr/>
        </p:nvSpPr>
        <p:spPr>
          <a:xfrm>
            <a:off x="94159" y="1733353"/>
            <a:ext cx="61257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3</a:t>
            </a: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D Scanning + </a:t>
            </a: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Mesh Segmentation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556E6-4257-30C7-7ECE-FF827AEBBC5F}"/>
              </a:ext>
            </a:extLst>
          </p:cNvPr>
          <p:cNvSpPr txBox="1"/>
          <p:nvPr/>
        </p:nvSpPr>
        <p:spPr>
          <a:xfrm>
            <a:off x="597635" y="4121553"/>
            <a:ext cx="356972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Shape Program-based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B43E07-3342-8CCE-92C4-1263BE16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" t="2055" r="-1" b="3387"/>
          <a:stretch>
            <a:fillRect/>
          </a:stretch>
        </p:blipFill>
        <p:spPr>
          <a:xfrm>
            <a:off x="6853547" y="921228"/>
            <a:ext cx="2427408" cy="235554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A39427B-7C63-0E88-E561-6095BB60228C}"/>
              </a:ext>
            </a:extLst>
          </p:cNvPr>
          <p:cNvGrpSpPr/>
          <p:nvPr/>
        </p:nvGrpSpPr>
        <p:grpSpPr>
          <a:xfrm rot="21282232">
            <a:off x="3616041" y="3812028"/>
            <a:ext cx="5927198" cy="878681"/>
            <a:chOff x="2677725" y="3006464"/>
            <a:chExt cx="3941052" cy="87868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D75445-1914-D2F7-E789-8C156B4DCC8C}"/>
                </a:ext>
              </a:extLst>
            </p:cNvPr>
            <p:cNvSpPr/>
            <p:nvPr/>
          </p:nvSpPr>
          <p:spPr>
            <a:xfrm>
              <a:off x="2815490" y="3006464"/>
              <a:ext cx="3587632" cy="87868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62AF02-A9AC-5B6B-93B3-3D995829E22A}"/>
                </a:ext>
              </a:extLst>
            </p:cNvPr>
            <p:cNvSpPr txBox="1"/>
            <p:nvPr/>
          </p:nvSpPr>
          <p:spPr>
            <a:xfrm>
              <a:off x="2677725" y="3251471"/>
              <a:ext cx="39410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400" b="1" dirty="0">
                  <a:cs typeface="Cascadia Mono SemiBold" panose="020B0609020000020004" pitchFamily="49" charset="0"/>
                </a:rPr>
                <a:t>shape logic only, no industrial-level usage</a:t>
              </a:r>
              <a:endParaRPr lang="zh-CN" altLang="en-US" sz="2400" b="1" dirty="0">
                <a:cs typeface="Cascadia Mono SemiBold" panose="020B06090200000200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56C2A9-9BA4-7A34-1D41-1F869925906D}"/>
              </a:ext>
            </a:extLst>
          </p:cNvPr>
          <p:cNvSpPr txBox="1"/>
          <p:nvPr/>
        </p:nvSpPr>
        <p:spPr>
          <a:xfrm>
            <a:off x="8826056" y="2011061"/>
            <a:ext cx="311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Kalogerakis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al,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2010) [1]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5464EF-B9D5-F85C-9623-F6DB9A0AB3B9}"/>
              </a:ext>
            </a:extLst>
          </p:cNvPr>
          <p:cNvSpPr txBox="1"/>
          <p:nvPr/>
        </p:nvSpPr>
        <p:spPr>
          <a:xfrm>
            <a:off x="7629248" y="5533518"/>
            <a:ext cx="349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(Jones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al, 2023) [3]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4C1E6F-EFAF-DDCA-7E50-6D4E78F35515}"/>
              </a:ext>
            </a:extLst>
          </p:cNvPr>
          <p:cNvGrpSpPr/>
          <p:nvPr/>
        </p:nvGrpSpPr>
        <p:grpSpPr>
          <a:xfrm rot="21282232">
            <a:off x="3879881" y="1844673"/>
            <a:ext cx="4677985" cy="878681"/>
            <a:chOff x="2907054" y="3121054"/>
            <a:chExt cx="3110438" cy="8786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82BE31-FE7E-38CC-6AE9-C78280DC76FC}"/>
                </a:ext>
              </a:extLst>
            </p:cNvPr>
            <p:cNvSpPr/>
            <p:nvPr/>
          </p:nvSpPr>
          <p:spPr>
            <a:xfrm>
              <a:off x="2913458" y="3121054"/>
              <a:ext cx="3049265" cy="87868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9E1163-B386-E3E9-A1EA-235A1603EB6B}"/>
                </a:ext>
              </a:extLst>
            </p:cNvPr>
            <p:cNvSpPr txBox="1"/>
            <p:nvPr/>
          </p:nvSpPr>
          <p:spPr>
            <a:xfrm>
              <a:off x="2907054" y="3359142"/>
              <a:ext cx="31104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400" b="1" dirty="0">
                  <a:cs typeface="Cascadia Mono SemiBold" panose="020B0609020000020004" pitchFamily="49" charset="0"/>
                </a:rPr>
                <a:t>no parametric details &amp; editability</a:t>
              </a:r>
              <a:endParaRPr lang="en-US" sz="2400" b="1" dirty="0">
                <a:cs typeface="Cascadia Mono SemiBold" panose="020B0609020000020004" pitchFamily="49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FBA237C-8A31-864D-712C-5459DDF16620}"/>
              </a:ext>
            </a:extLst>
          </p:cNvPr>
          <p:cNvSpPr txBox="1"/>
          <p:nvPr/>
        </p:nvSpPr>
        <p:spPr>
          <a:xfrm>
            <a:off x="3794448" y="4995954"/>
            <a:ext cx="31366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(Tian et al, 2019)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A028E-CB88-5663-5EFC-13C0EB8AE25C}"/>
              </a:ext>
            </a:extLst>
          </p:cNvPr>
          <p:cNvSpPr txBox="1"/>
          <p:nvPr/>
        </p:nvSpPr>
        <p:spPr>
          <a:xfrm>
            <a:off x="0" y="6137124"/>
            <a:ext cx="876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[1] Kalogerakis et al. 2010. Learning 3D Mesh Segmentation and Labeling. 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ACM Transactions on Graphics (TOG).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[2] Tian et al. 2019. Learning to Infer and Execute 3D Shape Programs.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International Conference on Learning Representations (ICLR).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[3] Jones et al. 2023.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ShapeCoder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: Discovering Abstractions for Visual Programs. 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ACM Transactions on Graphics (TOG)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8" grpId="0"/>
      <p:bldP spid="30" grpId="0"/>
      <p:bldP spid="38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EAB65-7CCD-C288-6B53-03183A94E6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F3F6B47-C3F3-BFA4-5695-D563A654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203" y="2301552"/>
            <a:ext cx="3072883" cy="863389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Step 1</a:t>
            </a:r>
            <a:endParaRPr lang="zh-CN" altLang="en-US" sz="40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5C7B2-A527-84A1-AAC5-3383B42E8CF1}"/>
              </a:ext>
            </a:extLst>
          </p:cNvPr>
          <p:cNvSpPr txBox="1"/>
          <p:nvPr/>
        </p:nvSpPr>
        <p:spPr>
          <a:xfrm>
            <a:off x="2712096" y="3332892"/>
            <a:ext cx="7122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Structural Shape Expression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93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9F34A-DD30-D331-3588-B00631C5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D4C80F-F95E-7CEC-1489-3060E139D490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07808-3844-6374-A253-EE489E33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1" y="97901"/>
            <a:ext cx="8137850" cy="8351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B7FC9-0765-C22E-1873-A6059378DC38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  <p:sp>
        <p:nvSpPr>
          <p:cNvPr id="8" name="op 1">
            <a:extLst>
              <a:ext uri="{FF2B5EF4-FFF2-40B4-BE49-F238E27FC236}">
                <a16:creationId xmlns:a16="http://schemas.microsoft.com/office/drawing/2014/main" id="{3D4163C0-0D87-0AE9-F0A4-A6872E9B4207}"/>
              </a:ext>
            </a:extLst>
          </p:cNvPr>
          <p:cNvSpPr txBox="1"/>
          <p:nvPr/>
        </p:nvSpPr>
        <p:spPr>
          <a:xfrm>
            <a:off x="774858" y="3524873"/>
            <a:ext cx="3027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11" name="code 1">
            <a:extLst>
              <a:ext uri="{FF2B5EF4-FFF2-40B4-BE49-F238E27FC236}">
                <a16:creationId xmlns:a16="http://schemas.microsoft.com/office/drawing/2014/main" id="{F74B9020-C6B3-1FF0-2883-86DF864FF056}"/>
              </a:ext>
            </a:extLst>
          </p:cNvPr>
          <p:cNvSpPr txBox="1"/>
          <p:nvPr/>
        </p:nvSpPr>
        <p:spPr>
          <a:xfrm>
            <a:off x="3949501" y="3580273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79D70-FC02-BB60-FD15-5FD5D933B7A5}"/>
              </a:ext>
            </a:extLst>
          </p:cNvPr>
          <p:cNvSpPr txBox="1"/>
          <p:nvPr/>
        </p:nvSpPr>
        <p:spPr>
          <a:xfrm>
            <a:off x="1592586" y="1456089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B48CE-0089-E817-E080-39D03C6E5477}"/>
              </a:ext>
            </a:extLst>
          </p:cNvPr>
          <p:cNvSpPr txBox="1"/>
          <p:nvPr/>
        </p:nvSpPr>
        <p:spPr>
          <a:xfrm>
            <a:off x="5526992" y="1420876"/>
            <a:ext cx="429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1" descr="Light Gray Cube">
                <a:extLst>
                  <a:ext uri="{FF2B5EF4-FFF2-40B4-BE49-F238E27FC236}">
                    <a16:creationId xmlns:a16="http://schemas.microsoft.com/office/drawing/2014/main" id="{17FAB271-6B9A-3777-14F6-3158D6D003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2745467"/>
                  </p:ext>
                </p:extLst>
              </p:nvPr>
            </p:nvGraphicFramePr>
            <p:xfrm>
              <a:off x="9671113" y="2590196"/>
              <a:ext cx="1866084" cy="18660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6084" cy="186608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25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1" descr="Light Gray Cube">
                <a:extLst>
                  <a:ext uri="{FF2B5EF4-FFF2-40B4-BE49-F238E27FC236}">
                    <a16:creationId xmlns:a16="http://schemas.microsoft.com/office/drawing/2014/main" id="{17FAB271-6B9A-3777-14F6-3158D6D003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71113" y="2590196"/>
                <a:ext cx="1866084" cy="18660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29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6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FC75-35FC-7C0A-3D7C-249DA5D7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58AAA3-4986-1CCC-377D-6D7CD8F84BB8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1" descr="Light Gray Cube">
                <a:extLst>
                  <a:ext uri="{FF2B5EF4-FFF2-40B4-BE49-F238E27FC236}">
                    <a16:creationId xmlns:a16="http://schemas.microsoft.com/office/drawing/2014/main" id="{E00E95E1-E929-DA73-FE35-FD1FA3AEDD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30527"/>
                  </p:ext>
                </p:extLst>
              </p:nvPr>
            </p:nvGraphicFramePr>
            <p:xfrm>
              <a:off x="9791380" y="1372288"/>
              <a:ext cx="743782" cy="7437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3782" cy="74378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863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1" descr="Light Gray Cube">
                <a:extLst>
                  <a:ext uri="{FF2B5EF4-FFF2-40B4-BE49-F238E27FC236}">
                    <a16:creationId xmlns:a16="http://schemas.microsoft.com/office/drawing/2014/main" id="{E00E95E1-E929-DA73-FE35-FD1FA3AEDD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380" y="1372288"/>
                <a:ext cx="743782" cy="74378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2D9BED4-F319-5135-9B70-292C728A1DFC}"/>
              </a:ext>
            </a:extLst>
          </p:cNvPr>
          <p:cNvSpPr txBox="1"/>
          <p:nvPr/>
        </p:nvSpPr>
        <p:spPr>
          <a:xfrm>
            <a:off x="360863" y="3768240"/>
            <a:ext cx="27224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Sweep / Translation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3D3400-4430-7160-2182-F005D809D297}"/>
              </a:ext>
            </a:extLst>
          </p:cNvPr>
          <p:cNvSpPr txBox="1"/>
          <p:nvPr/>
        </p:nvSpPr>
        <p:spPr>
          <a:xfrm>
            <a:off x="3172264" y="3768240"/>
            <a:ext cx="5909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sweep</a:t>
            </a:r>
            <a:r>
              <a:rPr lang="en-US" dirty="0"/>
              <a:t>(profile=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bezier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path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curve_spine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caps=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'both'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2" descr="Light Gray Cylinder">
                <a:extLst>
                  <a:ext uri="{FF2B5EF4-FFF2-40B4-BE49-F238E27FC236}">
                    <a16:creationId xmlns:a16="http://schemas.microsoft.com/office/drawing/2014/main" id="{69A4DEF7-A081-F441-3D65-B9F43CAC51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1163351"/>
                  </p:ext>
                </p:extLst>
              </p:nvPr>
            </p:nvGraphicFramePr>
            <p:xfrm>
              <a:off x="9465061" y="2385072"/>
              <a:ext cx="1661160" cy="25745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61160" cy="2574587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288691" ay="-146543" az="-106905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811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2" descr="Light Gray Cylinder">
                <a:extLst>
                  <a:ext uri="{FF2B5EF4-FFF2-40B4-BE49-F238E27FC236}">
                    <a16:creationId xmlns:a16="http://schemas.microsoft.com/office/drawing/2014/main" id="{69A4DEF7-A081-F441-3D65-B9F43CAC51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65061" y="2385072"/>
                <a:ext cx="1661160" cy="257458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8F70EE1-4DD5-7083-5D6C-65B6DFEBE46B}"/>
              </a:ext>
            </a:extLst>
          </p:cNvPr>
          <p:cNvSpPr/>
          <p:nvPr/>
        </p:nvSpPr>
        <p:spPr>
          <a:xfrm>
            <a:off x="9588118" y="2531376"/>
            <a:ext cx="1415047" cy="2158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DDBA3B-6E1C-EAA0-BF0C-7DBCE44C11B9}"/>
              </a:ext>
            </a:extLst>
          </p:cNvPr>
          <p:cNvCxnSpPr>
            <a:cxnSpLocks/>
          </p:cNvCxnSpPr>
          <p:nvPr/>
        </p:nvCxnSpPr>
        <p:spPr>
          <a:xfrm>
            <a:off x="10231133" y="2639304"/>
            <a:ext cx="64508" cy="2066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 1">
            <a:extLst>
              <a:ext uri="{FF2B5EF4-FFF2-40B4-BE49-F238E27FC236}">
                <a16:creationId xmlns:a16="http://schemas.microsoft.com/office/drawing/2014/main" id="{7E1FE709-5A32-7DD9-91DD-D66F74414C98}"/>
              </a:ext>
            </a:extLst>
          </p:cNvPr>
          <p:cNvSpPr/>
          <p:nvPr/>
        </p:nvSpPr>
        <p:spPr>
          <a:xfrm>
            <a:off x="208187" y="1442856"/>
            <a:ext cx="8515635" cy="8280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p 1">
            <a:extLst>
              <a:ext uri="{FF2B5EF4-FFF2-40B4-BE49-F238E27FC236}">
                <a16:creationId xmlns:a16="http://schemas.microsoft.com/office/drawing/2014/main" id="{B8AB3BF5-A594-5A4F-93F7-6B971C51ABA0}"/>
              </a:ext>
            </a:extLst>
          </p:cNvPr>
          <p:cNvSpPr txBox="1"/>
          <p:nvPr/>
        </p:nvSpPr>
        <p:spPr>
          <a:xfrm>
            <a:off x="542511" y="1688808"/>
            <a:ext cx="3027782" cy="24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27" name="code 1">
            <a:extLst>
              <a:ext uri="{FF2B5EF4-FFF2-40B4-BE49-F238E27FC236}">
                <a16:creationId xmlns:a16="http://schemas.microsoft.com/office/drawing/2014/main" id="{DA934E58-D7F6-1DA6-D48F-3F4ACADC4B55}"/>
              </a:ext>
            </a:extLst>
          </p:cNvPr>
          <p:cNvSpPr txBox="1"/>
          <p:nvPr/>
        </p:nvSpPr>
        <p:spPr>
          <a:xfrm>
            <a:off x="2954661" y="1664382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0DA168-B01E-F6DD-AEB2-478E0AF13A15}"/>
              </a:ext>
            </a:extLst>
          </p:cNvPr>
          <p:cNvSpPr txBox="1"/>
          <p:nvPr/>
        </p:nvSpPr>
        <p:spPr>
          <a:xfrm>
            <a:off x="355898" y="1092491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46C2FF-83B9-2843-BAA2-56DD43226849}"/>
              </a:ext>
            </a:extLst>
          </p:cNvPr>
          <p:cNvSpPr txBox="1"/>
          <p:nvPr/>
        </p:nvSpPr>
        <p:spPr>
          <a:xfrm>
            <a:off x="3023634" y="1090270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1FCF00-A63A-193D-0736-1C0F2F83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1" y="97901"/>
            <a:ext cx="8137850" cy="8351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634A9-6709-7AAA-B946-DF107B77010C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</p:spTree>
    <p:extLst>
      <p:ext uri="{BB962C8B-B14F-4D97-AF65-F5344CB8AC3E}">
        <p14:creationId xmlns:p14="http://schemas.microsoft.com/office/powerpoint/2010/main" val="283755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0.00534 0.317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2">
    <wetp:webextensionref xmlns:r="http://schemas.openxmlformats.org/officeDocument/2006/relationships" r:id="rId1"/>
  </wetp:taskpane>
  <wetp:taskpane dockstate="right" visibility="0" width="700" row="8">
    <wetp:webextensionref xmlns:r="http://schemas.openxmlformats.org/officeDocument/2006/relationships" r:id="rId2"/>
  </wetp:taskpane>
  <wetp:taskpane dockstate="right" visibility="0" width="700" row="7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C019DEAF-83A8-4EE5-8E82-7A8226A7E0F1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BEED687-0A83-4E65-8550-DC92948308C0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6AA85C64-CA1B-48DE-B473-30BB7415E7D9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16928</TotalTime>
  <Words>1112</Words>
  <Application>Microsoft Office PowerPoint</Application>
  <PresentationFormat>Widescreen</PresentationFormat>
  <Paragraphs>196</Paragraphs>
  <Slides>29</Slides>
  <Notes>3</Notes>
  <HiddenSlides>3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等线</vt:lpstr>
      <vt:lpstr>Google Sans</vt:lpstr>
      <vt:lpstr>Noto Serif SC</vt:lpstr>
      <vt:lpstr>Arial</vt:lpstr>
      <vt:lpstr>Arial Black</vt:lpstr>
      <vt:lpstr>Calibri</vt:lpstr>
      <vt:lpstr>Calibri Light</vt:lpstr>
      <vt:lpstr>Cambria</vt:lpstr>
      <vt:lpstr>Cascadia Mono SemiBold</vt:lpstr>
      <vt:lpstr>helvetica</vt:lpstr>
      <vt:lpstr>Times New Roman</vt:lpstr>
      <vt:lpstr>Office 2013 - 2022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</vt:lpstr>
      <vt:lpstr>Build our own DSL</vt:lpstr>
      <vt:lpstr>Build our own DSL</vt:lpstr>
      <vt:lpstr>PowerPoint Presentation</vt:lpstr>
      <vt:lpstr>Build our own DSL</vt:lpstr>
      <vt:lpstr>Build our own DSL</vt:lpstr>
      <vt:lpstr>Build our own DSL</vt:lpstr>
      <vt:lpstr>Dataset Construction</vt:lpstr>
      <vt:lpstr>Basic Idea</vt:lpstr>
      <vt:lpstr>Basic Idea</vt:lpstr>
      <vt:lpstr>Basic Idea</vt:lpstr>
      <vt:lpstr>Basic Idea</vt:lpstr>
      <vt:lpstr>Basic Idea</vt:lpstr>
      <vt:lpstr>Inference Model Overview</vt:lpstr>
      <vt:lpstr>Model</vt:lpstr>
      <vt:lpstr>Model</vt:lpstr>
      <vt:lpstr>Model</vt:lpstr>
      <vt:lpstr>Experiment</vt:lpstr>
      <vt:lpstr>PowerPoint Presentation</vt:lpstr>
      <vt:lpstr>Code-Based Editing</vt:lpstr>
      <vt:lpstr>Challenge</vt:lpstr>
      <vt:lpstr>PowerPoint Presentation</vt:lpstr>
      <vt:lpstr>Conclusion &amp;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Hoyt Xu</dc:creator>
  <cp:lastModifiedBy>Hoyt Xu</cp:lastModifiedBy>
  <cp:revision>126</cp:revision>
  <dcterms:created xsi:type="dcterms:W3CDTF">2025-08-04T02:05:36Z</dcterms:created>
  <dcterms:modified xsi:type="dcterms:W3CDTF">2025-08-29T02:23:37Z</dcterms:modified>
</cp:coreProperties>
</file>